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57" r:id="rId3"/>
    <p:sldId id="261" r:id="rId4"/>
    <p:sldId id="263" r:id="rId5"/>
    <p:sldId id="262" r:id="rId6"/>
    <p:sldId id="265" r:id="rId7"/>
    <p:sldId id="266" r:id="rId8"/>
    <p:sldId id="267" r:id="rId9"/>
    <p:sldId id="268"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1" Type="http://schemas.openxmlformats.org/officeDocument/2006/relationships/image" Target="../media/image3.png"/><Relationship Id="rId4" Type="http://schemas.openxmlformats.org/officeDocument/2006/relationships/image" Target="../media/image11.svg"/></Relationships>
</file>

<file path=ppt/diagrams/_rels/data2.xml.rels><?xml version="1.0" encoding="UTF-8" standalone="yes"?>
<Relationships xmlns="http://schemas.openxmlformats.org/package/2006/relationships"><Relationship Id="rId1" Type="http://schemas.openxmlformats.org/officeDocument/2006/relationships/image" Target="../media/image3.png"/><Relationship Id="rId4" Type="http://schemas.openxmlformats.org/officeDocument/2006/relationships/image" Target="../media/image11.svg"/></Relationships>
</file>

<file path=ppt/diagrams/_rels/data3.xml.rels><?xml version="1.0" encoding="UTF-8" standalone="yes"?>
<Relationships xmlns="http://schemas.openxmlformats.org/package/2006/relationships"><Relationship Id="rId1" Type="http://schemas.openxmlformats.org/officeDocument/2006/relationships/image" Target="../media/image3.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1" Type="http://schemas.openxmlformats.org/officeDocument/2006/relationships/image" Target="../media/image3.png"/><Relationship Id="rId4" Type="http://schemas.openxmlformats.org/officeDocument/2006/relationships/image" Target="../media/image11.svg"/></Relationships>
</file>

<file path=ppt/diagrams/_rels/drawing2.xml.rels><?xml version="1.0" encoding="UTF-8" standalone="yes"?>
<Relationships xmlns="http://schemas.openxmlformats.org/package/2006/relationships"><Relationship Id="rId1" Type="http://schemas.openxmlformats.org/officeDocument/2006/relationships/image" Target="../media/image3.png"/><Relationship Id="rId4" Type="http://schemas.openxmlformats.org/officeDocument/2006/relationships/image" Target="../media/image11.svg"/></Relationships>
</file>

<file path=ppt/diagrams/_rels/drawing3.xml.rels><?xml version="1.0" encoding="UTF-8" standalone="yes"?>
<Relationships xmlns="http://schemas.openxmlformats.org/package/2006/relationships"><Relationship Id="rId1" Type="http://schemas.openxmlformats.org/officeDocument/2006/relationships/image" Target="../media/image3.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coloredtext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accent1">
        <a:alpha val="0"/>
      </a:schemeClr>
    </dgm:fillClrLst>
    <dgm:linClrLst meth="repeat">
      <a:schemeClr val="accent1">
        <a:alpha val="0"/>
      </a:schemeClr>
    </dgm:linClrLst>
    <dgm:effectClrLst/>
    <dgm:txLinClrLst/>
    <dgm:txFillClrLst meth="repeat">
      <a:schemeClr val="accent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text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accent1">
        <a:alpha val="0"/>
      </a:schemeClr>
    </dgm:fillClrLst>
    <dgm:linClrLst meth="repeat">
      <a:schemeClr val="accent1">
        <a:alpha val="0"/>
      </a:schemeClr>
    </dgm:linClrLst>
    <dgm:effectClrLst/>
    <dgm:txLinClrLst/>
    <dgm:txFillClrLst meth="repeat">
      <a:schemeClr val="accent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coloredtext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accent1">
        <a:alpha val="0"/>
      </a:schemeClr>
    </dgm:fillClrLst>
    <dgm:linClrLst meth="repeat">
      <a:schemeClr val="accent1">
        <a:alpha val="0"/>
      </a:schemeClr>
    </dgm:linClrLst>
    <dgm:effectClrLst/>
    <dgm:txLinClrLst/>
    <dgm:txFillClrLst meth="repeat">
      <a:schemeClr val="accent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EB42B77-6CDC-41E2-A060-ECEAB9A87CC9}" type="doc">
      <dgm:prSet loTypeId="urn:microsoft.com/office/officeart/2018/2/layout/IconCircleList" loCatId="icon" qsTypeId="urn:microsoft.com/office/officeart/2005/8/quickstyle/simple1" qsCatId="simple" csTypeId="urn:microsoft.com/office/officeart/2018/5/colors/Iconchunking_coloredtext_accent1_2" csCatId="accent1" phldr="1"/>
      <dgm:spPr/>
      <dgm:t>
        <a:bodyPr/>
        <a:lstStyle/>
        <a:p>
          <a:endParaRPr lang="en-US"/>
        </a:p>
      </dgm:t>
    </dgm:pt>
    <dgm:pt modelId="{6C6D5365-F313-433D-8163-103F4B14CE78}">
      <dgm:prSet/>
      <dgm:spPr/>
      <dgm:t>
        <a:bodyPr/>
        <a:lstStyle/>
        <a:p>
          <a:r>
            <a:rPr lang="en-US" dirty="0" smtClean="0"/>
            <a:t>Network and connect with professionals in the aerospace industry</a:t>
          </a:r>
          <a:endParaRPr lang="en-US" dirty="0"/>
        </a:p>
      </dgm:t>
    </dgm:pt>
    <dgm:pt modelId="{B2E5D979-C99C-4BDA-9EB4-F1372EAD66A3}" type="parTrans" cxnId="{497C133E-E546-44DB-9C4E-7F22EE5DE99C}">
      <dgm:prSet/>
      <dgm:spPr/>
      <dgm:t>
        <a:bodyPr/>
        <a:lstStyle/>
        <a:p>
          <a:endParaRPr lang="en-US"/>
        </a:p>
      </dgm:t>
    </dgm:pt>
    <dgm:pt modelId="{C819C733-B508-4469-BC1C-6A89BD8D6892}" type="sibTrans" cxnId="{497C133E-E546-44DB-9C4E-7F22EE5DE99C}">
      <dgm:prSet/>
      <dgm:spPr/>
      <dgm:t>
        <a:bodyPr/>
        <a:lstStyle/>
        <a:p>
          <a:endParaRPr lang="en-US"/>
        </a:p>
      </dgm:t>
    </dgm:pt>
    <dgm:pt modelId="{8362DF6A-9FE3-4705-B87B-3FEA1CFC43C7}" type="pres">
      <dgm:prSet presAssocID="{9EB42B77-6CDC-41E2-A060-ECEAB9A87CC9}" presName="root" presStyleCnt="0">
        <dgm:presLayoutVars>
          <dgm:dir/>
          <dgm:resizeHandles val="exact"/>
        </dgm:presLayoutVars>
      </dgm:prSet>
      <dgm:spPr/>
      <dgm:t>
        <a:bodyPr/>
        <a:lstStyle/>
        <a:p>
          <a:endParaRPr lang="en-US"/>
        </a:p>
      </dgm:t>
    </dgm:pt>
    <dgm:pt modelId="{EBD325D3-C6A7-40EC-9EEC-3BD3503EC1C4}" type="pres">
      <dgm:prSet presAssocID="{9EB42B77-6CDC-41E2-A060-ECEAB9A87CC9}" presName="container" presStyleCnt="0">
        <dgm:presLayoutVars>
          <dgm:dir/>
          <dgm:resizeHandles val="exact"/>
        </dgm:presLayoutVars>
      </dgm:prSet>
      <dgm:spPr/>
    </dgm:pt>
    <dgm:pt modelId="{2D654E6F-512D-45E9-8E00-8CBA1AEF4283}" type="pres">
      <dgm:prSet presAssocID="{6C6D5365-F313-433D-8163-103F4B14CE78}" presName="compNode" presStyleCnt="0"/>
      <dgm:spPr/>
    </dgm:pt>
    <dgm:pt modelId="{9CE76B70-BF9C-48C6-8A5A-FE01DC5FE6AB}" type="pres">
      <dgm:prSet presAssocID="{6C6D5365-F313-433D-8163-103F4B14CE78}" presName="iconBgRect" presStyleLbl="bgShp" presStyleIdx="0" presStyleCnt="1"/>
      <dgm:spPr/>
    </dgm:pt>
    <dgm:pt modelId="{241F75C0-DED8-4C34-9C8C-DC6ADC7AA1B0}" type="pres">
      <dgm:prSet presAssocID="{6C6D5365-F313-433D-8163-103F4B14CE78}" presName="iconRect" presStyleLbl="node1" presStyleIdx="0" presStyleCnt="1"/>
      <dgm:spPr>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a:noFill/>
        </a:ln>
      </dgm:spPr>
      <dgm:t>
        <a:bodyPr/>
        <a:lstStyle/>
        <a:p>
          <a:endParaRPr lang="en-US"/>
        </a:p>
      </dgm:t>
      <dgm:extLst>
        <a:ext uri="{E40237B7-FDA0-4F09-8148-C483321AD2D9}">
          <dgm14:cNvPr xmlns:dgm14="http://schemas.microsoft.com/office/drawing/2010/diagram" id="0" name="" descr="Users"/>
        </a:ext>
      </dgm:extLst>
    </dgm:pt>
    <dgm:pt modelId="{4A379B58-5831-46B2-BC0D-8F9EC0282417}" type="pres">
      <dgm:prSet presAssocID="{6C6D5365-F313-433D-8163-103F4B14CE78}" presName="spaceRect" presStyleCnt="0"/>
      <dgm:spPr/>
    </dgm:pt>
    <dgm:pt modelId="{A007F2A5-BDF8-43D0-96EB-A36F70CD1D91}" type="pres">
      <dgm:prSet presAssocID="{6C6D5365-F313-433D-8163-103F4B14CE78}" presName="textRect" presStyleLbl="revTx" presStyleIdx="0" presStyleCnt="1">
        <dgm:presLayoutVars>
          <dgm:chMax val="1"/>
          <dgm:chPref val="1"/>
        </dgm:presLayoutVars>
      </dgm:prSet>
      <dgm:spPr/>
      <dgm:t>
        <a:bodyPr/>
        <a:lstStyle/>
        <a:p>
          <a:endParaRPr lang="en-US"/>
        </a:p>
      </dgm:t>
    </dgm:pt>
  </dgm:ptLst>
  <dgm:cxnLst>
    <dgm:cxn modelId="{5C44152A-9360-43B4-B231-15C58F088BF4}" type="presOf" srcId="{6C6D5365-F313-433D-8163-103F4B14CE78}" destId="{A007F2A5-BDF8-43D0-96EB-A36F70CD1D91}" srcOrd="0" destOrd="0" presId="urn:microsoft.com/office/officeart/2018/2/layout/IconCircleList"/>
    <dgm:cxn modelId="{497C133E-E546-44DB-9C4E-7F22EE5DE99C}" srcId="{9EB42B77-6CDC-41E2-A060-ECEAB9A87CC9}" destId="{6C6D5365-F313-433D-8163-103F4B14CE78}" srcOrd="0" destOrd="0" parTransId="{B2E5D979-C99C-4BDA-9EB4-F1372EAD66A3}" sibTransId="{C819C733-B508-4469-BC1C-6A89BD8D6892}"/>
    <dgm:cxn modelId="{D017F670-0D02-4892-9285-79250D4D3CF4}" type="presOf" srcId="{9EB42B77-6CDC-41E2-A060-ECEAB9A87CC9}" destId="{8362DF6A-9FE3-4705-B87B-3FEA1CFC43C7}" srcOrd="0" destOrd="0" presId="urn:microsoft.com/office/officeart/2018/2/layout/IconCircleList"/>
    <dgm:cxn modelId="{B9BFE488-3894-4AF0-BB03-6B6A3A9DF6CE}" type="presParOf" srcId="{8362DF6A-9FE3-4705-B87B-3FEA1CFC43C7}" destId="{EBD325D3-C6A7-40EC-9EEC-3BD3503EC1C4}" srcOrd="0" destOrd="0" presId="urn:microsoft.com/office/officeart/2018/2/layout/IconCircleList"/>
    <dgm:cxn modelId="{A28EFE1D-0977-4620-9488-090AE9E6ADC1}" type="presParOf" srcId="{EBD325D3-C6A7-40EC-9EEC-3BD3503EC1C4}" destId="{2D654E6F-512D-45E9-8E00-8CBA1AEF4283}" srcOrd="0" destOrd="0" presId="urn:microsoft.com/office/officeart/2018/2/layout/IconCircleList"/>
    <dgm:cxn modelId="{30DBC94E-C121-438B-B5DA-23F7C2957534}" type="presParOf" srcId="{2D654E6F-512D-45E9-8E00-8CBA1AEF4283}" destId="{9CE76B70-BF9C-48C6-8A5A-FE01DC5FE6AB}" srcOrd="0" destOrd="0" presId="urn:microsoft.com/office/officeart/2018/2/layout/IconCircleList"/>
    <dgm:cxn modelId="{6C23DA28-6BBB-4AC3-8785-641773FB503A}" type="presParOf" srcId="{2D654E6F-512D-45E9-8E00-8CBA1AEF4283}" destId="{241F75C0-DED8-4C34-9C8C-DC6ADC7AA1B0}" srcOrd="1" destOrd="0" presId="urn:microsoft.com/office/officeart/2018/2/layout/IconCircleList"/>
    <dgm:cxn modelId="{76596E44-E0D7-43A0-B2FF-B8F987E92BC0}" type="presParOf" srcId="{2D654E6F-512D-45E9-8E00-8CBA1AEF4283}" destId="{4A379B58-5831-46B2-BC0D-8F9EC0282417}" srcOrd="2" destOrd="0" presId="urn:microsoft.com/office/officeart/2018/2/layout/IconCircleList"/>
    <dgm:cxn modelId="{A7DCF3E0-65AD-43AE-9921-7BC29CF11ED2}" type="presParOf" srcId="{2D654E6F-512D-45E9-8E00-8CBA1AEF4283}" destId="{A007F2A5-BDF8-43D0-96EB-A36F70CD1D91}"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EB42B77-6CDC-41E2-A060-ECEAB9A87CC9}" type="doc">
      <dgm:prSet loTypeId="urn:microsoft.com/office/officeart/2018/2/layout/IconCircleList" loCatId="icon" qsTypeId="urn:microsoft.com/office/officeart/2005/8/quickstyle/simple1" qsCatId="simple" csTypeId="urn:microsoft.com/office/officeart/2018/5/colors/Iconchunking_coloredtext_accent1_2" csCatId="accent1" phldr="1"/>
      <dgm:spPr/>
      <dgm:t>
        <a:bodyPr/>
        <a:lstStyle/>
        <a:p>
          <a:endParaRPr lang="en-US"/>
        </a:p>
      </dgm:t>
    </dgm:pt>
    <dgm:pt modelId="{6C6D5365-F313-433D-8163-103F4B14CE78}">
      <dgm:prSet/>
      <dgm:spPr/>
      <dgm:t>
        <a:bodyPr/>
        <a:lstStyle/>
        <a:p>
          <a:r>
            <a:rPr lang="en-US" dirty="0" smtClean="0"/>
            <a:t>Meet the majority of other SEDS members around the country and make connections</a:t>
          </a:r>
          <a:endParaRPr lang="en-US" dirty="0"/>
        </a:p>
      </dgm:t>
    </dgm:pt>
    <dgm:pt modelId="{B2E5D979-C99C-4BDA-9EB4-F1372EAD66A3}" type="parTrans" cxnId="{497C133E-E546-44DB-9C4E-7F22EE5DE99C}">
      <dgm:prSet/>
      <dgm:spPr/>
      <dgm:t>
        <a:bodyPr/>
        <a:lstStyle/>
        <a:p>
          <a:endParaRPr lang="en-US"/>
        </a:p>
      </dgm:t>
    </dgm:pt>
    <dgm:pt modelId="{C819C733-B508-4469-BC1C-6A89BD8D6892}" type="sibTrans" cxnId="{497C133E-E546-44DB-9C4E-7F22EE5DE99C}">
      <dgm:prSet/>
      <dgm:spPr/>
      <dgm:t>
        <a:bodyPr/>
        <a:lstStyle/>
        <a:p>
          <a:endParaRPr lang="en-US"/>
        </a:p>
      </dgm:t>
    </dgm:pt>
    <dgm:pt modelId="{8362DF6A-9FE3-4705-B87B-3FEA1CFC43C7}" type="pres">
      <dgm:prSet presAssocID="{9EB42B77-6CDC-41E2-A060-ECEAB9A87CC9}" presName="root" presStyleCnt="0">
        <dgm:presLayoutVars>
          <dgm:dir/>
          <dgm:resizeHandles val="exact"/>
        </dgm:presLayoutVars>
      </dgm:prSet>
      <dgm:spPr/>
      <dgm:t>
        <a:bodyPr/>
        <a:lstStyle/>
        <a:p>
          <a:endParaRPr lang="en-US"/>
        </a:p>
      </dgm:t>
    </dgm:pt>
    <dgm:pt modelId="{EBD325D3-C6A7-40EC-9EEC-3BD3503EC1C4}" type="pres">
      <dgm:prSet presAssocID="{9EB42B77-6CDC-41E2-A060-ECEAB9A87CC9}" presName="container" presStyleCnt="0">
        <dgm:presLayoutVars>
          <dgm:dir/>
          <dgm:resizeHandles val="exact"/>
        </dgm:presLayoutVars>
      </dgm:prSet>
      <dgm:spPr/>
    </dgm:pt>
    <dgm:pt modelId="{2D654E6F-512D-45E9-8E00-8CBA1AEF4283}" type="pres">
      <dgm:prSet presAssocID="{6C6D5365-F313-433D-8163-103F4B14CE78}" presName="compNode" presStyleCnt="0"/>
      <dgm:spPr/>
    </dgm:pt>
    <dgm:pt modelId="{9CE76B70-BF9C-48C6-8A5A-FE01DC5FE6AB}" type="pres">
      <dgm:prSet presAssocID="{6C6D5365-F313-433D-8163-103F4B14CE78}" presName="iconBgRect" presStyleLbl="bgShp" presStyleIdx="0" presStyleCnt="1"/>
      <dgm:spPr/>
    </dgm:pt>
    <dgm:pt modelId="{241F75C0-DED8-4C34-9C8C-DC6ADC7AA1B0}" type="pres">
      <dgm:prSet presAssocID="{6C6D5365-F313-433D-8163-103F4B14CE78}" presName="iconRect" presStyleLbl="node1" presStyleIdx="0" presStyleCnt="1"/>
      <dgm:spPr>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a:noFill/>
        </a:ln>
      </dgm:spPr>
      <dgm:t>
        <a:bodyPr/>
        <a:lstStyle/>
        <a:p>
          <a:endParaRPr lang="en-US"/>
        </a:p>
      </dgm:t>
      <dgm:extLst>
        <a:ext uri="{E40237B7-FDA0-4F09-8148-C483321AD2D9}">
          <dgm14:cNvPr xmlns:dgm14="http://schemas.microsoft.com/office/drawing/2010/diagram" id="0" name="" descr="Users"/>
        </a:ext>
      </dgm:extLst>
    </dgm:pt>
    <dgm:pt modelId="{4A379B58-5831-46B2-BC0D-8F9EC0282417}" type="pres">
      <dgm:prSet presAssocID="{6C6D5365-F313-433D-8163-103F4B14CE78}" presName="spaceRect" presStyleCnt="0"/>
      <dgm:spPr/>
    </dgm:pt>
    <dgm:pt modelId="{A007F2A5-BDF8-43D0-96EB-A36F70CD1D91}" type="pres">
      <dgm:prSet presAssocID="{6C6D5365-F313-433D-8163-103F4B14CE78}" presName="textRect" presStyleLbl="revTx" presStyleIdx="0" presStyleCnt="1">
        <dgm:presLayoutVars>
          <dgm:chMax val="1"/>
          <dgm:chPref val="1"/>
        </dgm:presLayoutVars>
      </dgm:prSet>
      <dgm:spPr/>
      <dgm:t>
        <a:bodyPr/>
        <a:lstStyle/>
        <a:p>
          <a:endParaRPr lang="en-US"/>
        </a:p>
      </dgm:t>
    </dgm:pt>
  </dgm:ptLst>
  <dgm:cxnLst>
    <dgm:cxn modelId="{5C44152A-9360-43B4-B231-15C58F088BF4}" type="presOf" srcId="{6C6D5365-F313-433D-8163-103F4B14CE78}" destId="{A007F2A5-BDF8-43D0-96EB-A36F70CD1D91}" srcOrd="0" destOrd="0" presId="urn:microsoft.com/office/officeart/2018/2/layout/IconCircleList"/>
    <dgm:cxn modelId="{497C133E-E546-44DB-9C4E-7F22EE5DE99C}" srcId="{9EB42B77-6CDC-41E2-A060-ECEAB9A87CC9}" destId="{6C6D5365-F313-433D-8163-103F4B14CE78}" srcOrd="0" destOrd="0" parTransId="{B2E5D979-C99C-4BDA-9EB4-F1372EAD66A3}" sibTransId="{C819C733-B508-4469-BC1C-6A89BD8D6892}"/>
    <dgm:cxn modelId="{D017F670-0D02-4892-9285-79250D4D3CF4}" type="presOf" srcId="{9EB42B77-6CDC-41E2-A060-ECEAB9A87CC9}" destId="{8362DF6A-9FE3-4705-B87B-3FEA1CFC43C7}" srcOrd="0" destOrd="0" presId="urn:microsoft.com/office/officeart/2018/2/layout/IconCircleList"/>
    <dgm:cxn modelId="{B9BFE488-3894-4AF0-BB03-6B6A3A9DF6CE}" type="presParOf" srcId="{8362DF6A-9FE3-4705-B87B-3FEA1CFC43C7}" destId="{EBD325D3-C6A7-40EC-9EEC-3BD3503EC1C4}" srcOrd="0" destOrd="0" presId="urn:microsoft.com/office/officeart/2018/2/layout/IconCircleList"/>
    <dgm:cxn modelId="{A28EFE1D-0977-4620-9488-090AE9E6ADC1}" type="presParOf" srcId="{EBD325D3-C6A7-40EC-9EEC-3BD3503EC1C4}" destId="{2D654E6F-512D-45E9-8E00-8CBA1AEF4283}" srcOrd="0" destOrd="0" presId="urn:microsoft.com/office/officeart/2018/2/layout/IconCircleList"/>
    <dgm:cxn modelId="{30DBC94E-C121-438B-B5DA-23F7C2957534}" type="presParOf" srcId="{2D654E6F-512D-45E9-8E00-8CBA1AEF4283}" destId="{9CE76B70-BF9C-48C6-8A5A-FE01DC5FE6AB}" srcOrd="0" destOrd="0" presId="urn:microsoft.com/office/officeart/2018/2/layout/IconCircleList"/>
    <dgm:cxn modelId="{6C23DA28-6BBB-4AC3-8785-641773FB503A}" type="presParOf" srcId="{2D654E6F-512D-45E9-8E00-8CBA1AEF4283}" destId="{241F75C0-DED8-4C34-9C8C-DC6ADC7AA1B0}" srcOrd="1" destOrd="0" presId="urn:microsoft.com/office/officeart/2018/2/layout/IconCircleList"/>
    <dgm:cxn modelId="{76596E44-E0D7-43A0-B2FF-B8F987E92BC0}" type="presParOf" srcId="{2D654E6F-512D-45E9-8E00-8CBA1AEF4283}" destId="{4A379B58-5831-46B2-BC0D-8F9EC0282417}" srcOrd="2" destOrd="0" presId="urn:microsoft.com/office/officeart/2018/2/layout/IconCircleList"/>
    <dgm:cxn modelId="{A7DCF3E0-65AD-43AE-9921-7BC29CF11ED2}" type="presParOf" srcId="{2D654E6F-512D-45E9-8E00-8CBA1AEF4283}" destId="{A007F2A5-BDF8-43D0-96EB-A36F70CD1D91}" srcOrd="3" destOrd="0" presId="urn:microsoft.com/office/officeart/2018/2/layout/IconCircle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EB42B77-6CDC-41E2-A060-ECEAB9A87CC9}" type="doc">
      <dgm:prSet loTypeId="urn:microsoft.com/office/officeart/2018/2/layout/IconCircleList" loCatId="icon" qsTypeId="urn:microsoft.com/office/officeart/2005/8/quickstyle/simple1" qsCatId="simple" csTypeId="urn:microsoft.com/office/officeart/2018/5/colors/Iconchunking_coloredtext_accent1_2" csCatId="accent1" phldr="1"/>
      <dgm:spPr/>
      <dgm:t>
        <a:bodyPr/>
        <a:lstStyle/>
        <a:p>
          <a:endParaRPr lang="en-US"/>
        </a:p>
      </dgm:t>
    </dgm:pt>
    <dgm:pt modelId="{6C6D5365-F313-433D-8163-103F4B14CE78}">
      <dgm:prSet/>
      <dgm:spPr/>
      <dgm:t>
        <a:bodyPr/>
        <a:lstStyle/>
        <a:p>
          <a:r>
            <a:rPr lang="en-US" dirty="0" smtClean="0"/>
            <a:t>Learn how the top rocket engineering teams in the country manage and innovate</a:t>
          </a:r>
          <a:endParaRPr lang="en-US" dirty="0"/>
        </a:p>
      </dgm:t>
    </dgm:pt>
    <dgm:pt modelId="{B2E5D979-C99C-4BDA-9EB4-F1372EAD66A3}" type="parTrans" cxnId="{497C133E-E546-44DB-9C4E-7F22EE5DE99C}">
      <dgm:prSet/>
      <dgm:spPr/>
      <dgm:t>
        <a:bodyPr/>
        <a:lstStyle/>
        <a:p>
          <a:endParaRPr lang="en-US"/>
        </a:p>
      </dgm:t>
    </dgm:pt>
    <dgm:pt modelId="{C819C733-B508-4469-BC1C-6A89BD8D6892}" type="sibTrans" cxnId="{497C133E-E546-44DB-9C4E-7F22EE5DE99C}">
      <dgm:prSet/>
      <dgm:spPr/>
      <dgm:t>
        <a:bodyPr/>
        <a:lstStyle/>
        <a:p>
          <a:endParaRPr lang="en-US"/>
        </a:p>
      </dgm:t>
    </dgm:pt>
    <dgm:pt modelId="{8362DF6A-9FE3-4705-B87B-3FEA1CFC43C7}" type="pres">
      <dgm:prSet presAssocID="{9EB42B77-6CDC-41E2-A060-ECEAB9A87CC9}" presName="root" presStyleCnt="0">
        <dgm:presLayoutVars>
          <dgm:dir/>
          <dgm:resizeHandles val="exact"/>
        </dgm:presLayoutVars>
      </dgm:prSet>
      <dgm:spPr/>
      <dgm:t>
        <a:bodyPr/>
        <a:lstStyle/>
        <a:p>
          <a:endParaRPr lang="en-US"/>
        </a:p>
      </dgm:t>
    </dgm:pt>
    <dgm:pt modelId="{EBD325D3-C6A7-40EC-9EEC-3BD3503EC1C4}" type="pres">
      <dgm:prSet presAssocID="{9EB42B77-6CDC-41E2-A060-ECEAB9A87CC9}" presName="container" presStyleCnt="0">
        <dgm:presLayoutVars>
          <dgm:dir/>
          <dgm:resizeHandles val="exact"/>
        </dgm:presLayoutVars>
      </dgm:prSet>
      <dgm:spPr/>
    </dgm:pt>
    <dgm:pt modelId="{2D654E6F-512D-45E9-8E00-8CBA1AEF4283}" type="pres">
      <dgm:prSet presAssocID="{6C6D5365-F313-433D-8163-103F4B14CE78}" presName="compNode" presStyleCnt="0"/>
      <dgm:spPr/>
    </dgm:pt>
    <dgm:pt modelId="{9CE76B70-BF9C-48C6-8A5A-FE01DC5FE6AB}" type="pres">
      <dgm:prSet presAssocID="{6C6D5365-F313-433D-8163-103F4B14CE78}" presName="iconBgRect" presStyleLbl="bgShp" presStyleIdx="0" presStyleCnt="1"/>
      <dgm:spPr/>
    </dgm:pt>
    <dgm:pt modelId="{241F75C0-DED8-4C34-9C8C-DC6ADC7AA1B0}" type="pres">
      <dgm:prSet presAssocID="{6C6D5365-F313-433D-8163-103F4B14CE78}" presName="iconRect" presStyleLbl="node1" presStyleIdx="0" presStyleCnt="1"/>
      <dgm:spPr>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a:noFill/>
        </a:ln>
      </dgm:spPr>
      <dgm:t>
        <a:bodyPr/>
        <a:lstStyle/>
        <a:p>
          <a:endParaRPr lang="en-US"/>
        </a:p>
      </dgm:t>
      <dgm:extLst>
        <a:ext uri="{E40237B7-FDA0-4F09-8148-C483321AD2D9}">
          <dgm14:cNvPr xmlns:dgm14="http://schemas.microsoft.com/office/drawing/2010/diagram" id="0" name="" descr="Users"/>
        </a:ext>
      </dgm:extLst>
    </dgm:pt>
    <dgm:pt modelId="{4A379B58-5831-46B2-BC0D-8F9EC0282417}" type="pres">
      <dgm:prSet presAssocID="{6C6D5365-F313-433D-8163-103F4B14CE78}" presName="spaceRect" presStyleCnt="0"/>
      <dgm:spPr/>
    </dgm:pt>
    <dgm:pt modelId="{A007F2A5-BDF8-43D0-96EB-A36F70CD1D91}" type="pres">
      <dgm:prSet presAssocID="{6C6D5365-F313-433D-8163-103F4B14CE78}" presName="textRect" presStyleLbl="revTx" presStyleIdx="0" presStyleCnt="1">
        <dgm:presLayoutVars>
          <dgm:chMax val="1"/>
          <dgm:chPref val="1"/>
        </dgm:presLayoutVars>
      </dgm:prSet>
      <dgm:spPr/>
      <dgm:t>
        <a:bodyPr/>
        <a:lstStyle/>
        <a:p>
          <a:endParaRPr lang="en-US"/>
        </a:p>
      </dgm:t>
    </dgm:pt>
  </dgm:ptLst>
  <dgm:cxnLst>
    <dgm:cxn modelId="{5C44152A-9360-43B4-B231-15C58F088BF4}" type="presOf" srcId="{6C6D5365-F313-433D-8163-103F4B14CE78}" destId="{A007F2A5-BDF8-43D0-96EB-A36F70CD1D91}" srcOrd="0" destOrd="0" presId="urn:microsoft.com/office/officeart/2018/2/layout/IconCircleList"/>
    <dgm:cxn modelId="{497C133E-E546-44DB-9C4E-7F22EE5DE99C}" srcId="{9EB42B77-6CDC-41E2-A060-ECEAB9A87CC9}" destId="{6C6D5365-F313-433D-8163-103F4B14CE78}" srcOrd="0" destOrd="0" parTransId="{B2E5D979-C99C-4BDA-9EB4-F1372EAD66A3}" sibTransId="{C819C733-B508-4469-BC1C-6A89BD8D6892}"/>
    <dgm:cxn modelId="{D017F670-0D02-4892-9285-79250D4D3CF4}" type="presOf" srcId="{9EB42B77-6CDC-41E2-A060-ECEAB9A87CC9}" destId="{8362DF6A-9FE3-4705-B87B-3FEA1CFC43C7}" srcOrd="0" destOrd="0" presId="urn:microsoft.com/office/officeart/2018/2/layout/IconCircleList"/>
    <dgm:cxn modelId="{B9BFE488-3894-4AF0-BB03-6B6A3A9DF6CE}" type="presParOf" srcId="{8362DF6A-9FE3-4705-B87B-3FEA1CFC43C7}" destId="{EBD325D3-C6A7-40EC-9EEC-3BD3503EC1C4}" srcOrd="0" destOrd="0" presId="urn:microsoft.com/office/officeart/2018/2/layout/IconCircleList"/>
    <dgm:cxn modelId="{A28EFE1D-0977-4620-9488-090AE9E6ADC1}" type="presParOf" srcId="{EBD325D3-C6A7-40EC-9EEC-3BD3503EC1C4}" destId="{2D654E6F-512D-45E9-8E00-8CBA1AEF4283}" srcOrd="0" destOrd="0" presId="urn:microsoft.com/office/officeart/2018/2/layout/IconCircleList"/>
    <dgm:cxn modelId="{30DBC94E-C121-438B-B5DA-23F7C2957534}" type="presParOf" srcId="{2D654E6F-512D-45E9-8E00-8CBA1AEF4283}" destId="{9CE76B70-BF9C-48C6-8A5A-FE01DC5FE6AB}" srcOrd="0" destOrd="0" presId="urn:microsoft.com/office/officeart/2018/2/layout/IconCircleList"/>
    <dgm:cxn modelId="{6C23DA28-6BBB-4AC3-8785-641773FB503A}" type="presParOf" srcId="{2D654E6F-512D-45E9-8E00-8CBA1AEF4283}" destId="{241F75C0-DED8-4C34-9C8C-DC6ADC7AA1B0}" srcOrd="1" destOrd="0" presId="urn:microsoft.com/office/officeart/2018/2/layout/IconCircleList"/>
    <dgm:cxn modelId="{76596E44-E0D7-43A0-B2FF-B8F987E92BC0}" type="presParOf" srcId="{2D654E6F-512D-45E9-8E00-8CBA1AEF4283}" destId="{4A379B58-5831-46B2-BC0D-8F9EC0282417}" srcOrd="2" destOrd="0" presId="urn:microsoft.com/office/officeart/2018/2/layout/IconCircleList"/>
    <dgm:cxn modelId="{A7DCF3E0-65AD-43AE-9921-7BC29CF11ED2}" type="presParOf" srcId="{2D654E6F-512D-45E9-8E00-8CBA1AEF4283}" destId="{A007F2A5-BDF8-43D0-96EB-A36F70CD1D91}" srcOrd="3" destOrd="0" presId="urn:microsoft.com/office/officeart/2018/2/layout/IconCircleList"/>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A8FBFB0-93C1-46EC-AED3-60998FF6A332}" type="doc">
      <dgm:prSet loTypeId="urn:microsoft.com/office/officeart/2005/8/layout/cycle8" loCatId="cycle" qsTypeId="urn:microsoft.com/office/officeart/2005/8/quickstyle/simple4" qsCatId="simple" csTypeId="urn:microsoft.com/office/officeart/2005/8/colors/colorful5" csCatId="colorful" phldr="1"/>
      <dgm:spPr/>
      <dgm:t>
        <a:bodyPr/>
        <a:lstStyle/>
        <a:p>
          <a:endParaRPr lang="en-US"/>
        </a:p>
      </dgm:t>
    </dgm:pt>
    <dgm:pt modelId="{9A6A2C6B-F666-47D4-8289-8E1B1BFA40BF}">
      <dgm:prSet/>
      <dgm:spPr/>
      <dgm:t>
        <a:bodyPr/>
        <a:lstStyle/>
        <a:p>
          <a:r>
            <a:rPr lang="en-US" baseline="0" dirty="0"/>
            <a:t>$85 Entrance to the Conference</a:t>
          </a:r>
          <a:endParaRPr lang="en-US" dirty="0"/>
        </a:p>
      </dgm:t>
    </dgm:pt>
    <dgm:pt modelId="{D3B48981-61CB-4621-B195-4B0BF1083A65}" type="parTrans" cxnId="{C74AD36B-1AFD-4666-B777-3AF7B5601B94}">
      <dgm:prSet/>
      <dgm:spPr/>
      <dgm:t>
        <a:bodyPr/>
        <a:lstStyle/>
        <a:p>
          <a:endParaRPr lang="en-US"/>
        </a:p>
      </dgm:t>
    </dgm:pt>
    <dgm:pt modelId="{264596CA-B0A1-42E5-92E6-186A2CA5D86F}" type="sibTrans" cxnId="{C74AD36B-1AFD-4666-B777-3AF7B5601B94}">
      <dgm:prSet/>
      <dgm:spPr/>
      <dgm:t>
        <a:bodyPr/>
        <a:lstStyle/>
        <a:p>
          <a:endParaRPr lang="en-US"/>
        </a:p>
      </dgm:t>
    </dgm:pt>
    <dgm:pt modelId="{F7C7BCE9-640C-44FF-B174-AD3165F15A68}">
      <dgm:prSet/>
      <dgm:spPr/>
      <dgm:t>
        <a:bodyPr/>
        <a:lstStyle/>
        <a:p>
          <a:r>
            <a:rPr lang="en-US" baseline="0" dirty="0"/>
            <a:t>Round Trip Flight </a:t>
          </a:r>
          <a:r>
            <a:rPr lang="en-US" baseline="0" dirty="0" smtClean="0"/>
            <a:t>for $430.00</a:t>
          </a:r>
          <a:endParaRPr lang="en-US" dirty="0"/>
        </a:p>
      </dgm:t>
    </dgm:pt>
    <dgm:pt modelId="{D1F4AA6C-B785-4265-8034-481E90E388DA}" type="parTrans" cxnId="{892A76AD-02C5-4A25-A17C-3DB779E27B54}">
      <dgm:prSet/>
      <dgm:spPr/>
      <dgm:t>
        <a:bodyPr/>
        <a:lstStyle/>
        <a:p>
          <a:endParaRPr lang="en-US"/>
        </a:p>
      </dgm:t>
    </dgm:pt>
    <dgm:pt modelId="{2FF34B86-00A6-47BB-A598-B3B4295203EA}" type="sibTrans" cxnId="{892A76AD-02C5-4A25-A17C-3DB779E27B54}">
      <dgm:prSet/>
      <dgm:spPr/>
      <dgm:t>
        <a:bodyPr/>
        <a:lstStyle/>
        <a:p>
          <a:endParaRPr lang="en-US"/>
        </a:p>
      </dgm:t>
    </dgm:pt>
    <dgm:pt modelId="{D0A6DB1C-2543-4219-A968-ADAD0E84599A}">
      <dgm:prSet/>
      <dgm:spPr/>
      <dgm:t>
        <a:bodyPr/>
        <a:lstStyle/>
        <a:p>
          <a:r>
            <a:rPr lang="en-US" baseline="0" dirty="0"/>
            <a:t>Room for 3 nights is $</a:t>
          </a:r>
          <a:r>
            <a:rPr lang="en-US" baseline="0" dirty="0" smtClean="0"/>
            <a:t>100 </a:t>
          </a:r>
          <a:r>
            <a:rPr lang="en-US" baseline="0" dirty="0"/>
            <a:t>per person</a:t>
          </a:r>
          <a:endParaRPr lang="en-US" dirty="0"/>
        </a:p>
      </dgm:t>
    </dgm:pt>
    <dgm:pt modelId="{59CD32DB-5A38-43E3-8EA9-9563026B8A49}" type="parTrans" cxnId="{0795D7D6-A97F-4912-8852-A012E9701E37}">
      <dgm:prSet/>
      <dgm:spPr/>
      <dgm:t>
        <a:bodyPr/>
        <a:lstStyle/>
        <a:p>
          <a:endParaRPr lang="en-US"/>
        </a:p>
      </dgm:t>
    </dgm:pt>
    <dgm:pt modelId="{5926B403-9927-4327-9B81-C386C46F09C8}" type="sibTrans" cxnId="{0795D7D6-A97F-4912-8852-A012E9701E37}">
      <dgm:prSet/>
      <dgm:spPr/>
      <dgm:t>
        <a:bodyPr/>
        <a:lstStyle/>
        <a:p>
          <a:endParaRPr lang="en-US"/>
        </a:p>
      </dgm:t>
    </dgm:pt>
    <dgm:pt modelId="{1A1E2F9C-EB77-4430-AAB9-911288993048}">
      <dgm:prSet/>
      <dgm:spPr/>
      <dgm:t>
        <a:bodyPr/>
        <a:lstStyle/>
        <a:p>
          <a:r>
            <a:rPr lang="en-US" baseline="0" dirty="0"/>
            <a:t>-$67 From </a:t>
          </a:r>
          <a:r>
            <a:rPr lang="en-US" baseline="0" dirty="0" smtClean="0"/>
            <a:t>SAFC*</a:t>
          </a:r>
          <a:endParaRPr lang="en-US" dirty="0"/>
        </a:p>
      </dgm:t>
    </dgm:pt>
    <dgm:pt modelId="{5C75EB48-1359-4895-A458-124C0EA34652}" type="parTrans" cxnId="{ABD44EC5-1392-44DC-899D-DACF311BB9C9}">
      <dgm:prSet/>
      <dgm:spPr/>
      <dgm:t>
        <a:bodyPr/>
        <a:lstStyle/>
        <a:p>
          <a:endParaRPr lang="en-US"/>
        </a:p>
      </dgm:t>
    </dgm:pt>
    <dgm:pt modelId="{ADDE1AD7-E58B-417E-A2F8-9F918282ABF9}" type="sibTrans" cxnId="{ABD44EC5-1392-44DC-899D-DACF311BB9C9}">
      <dgm:prSet/>
      <dgm:spPr/>
      <dgm:t>
        <a:bodyPr/>
        <a:lstStyle/>
        <a:p>
          <a:endParaRPr lang="en-US"/>
        </a:p>
      </dgm:t>
    </dgm:pt>
    <dgm:pt modelId="{1AA827F0-9354-4F56-8A15-9CA5868C21E5}">
      <dgm:prSet/>
      <dgm:spPr/>
      <dgm:t>
        <a:bodyPr/>
        <a:lstStyle/>
        <a:p>
          <a:r>
            <a:rPr lang="en-US" baseline="0"/>
            <a:t>Will attempt to reimbuse $2-300 per person from SEDS fund over the year</a:t>
          </a:r>
          <a:endParaRPr lang="en-US"/>
        </a:p>
      </dgm:t>
    </dgm:pt>
    <dgm:pt modelId="{A0330328-531A-45AF-B045-D8FAF08C9B18}" type="parTrans" cxnId="{E3D0CD86-7E75-4A24-B008-9BE0BDB15EC4}">
      <dgm:prSet/>
      <dgm:spPr/>
      <dgm:t>
        <a:bodyPr/>
        <a:lstStyle/>
        <a:p>
          <a:endParaRPr lang="en-US"/>
        </a:p>
      </dgm:t>
    </dgm:pt>
    <dgm:pt modelId="{4CA82F91-EF96-480B-928C-F2CDDB3EAD37}" type="sibTrans" cxnId="{E3D0CD86-7E75-4A24-B008-9BE0BDB15EC4}">
      <dgm:prSet/>
      <dgm:spPr/>
      <dgm:t>
        <a:bodyPr/>
        <a:lstStyle/>
        <a:p>
          <a:endParaRPr lang="en-US"/>
        </a:p>
      </dgm:t>
    </dgm:pt>
    <dgm:pt modelId="{FB0DAFD0-661C-42D1-827B-C037D8DD9C1C}">
      <dgm:prSet/>
      <dgm:spPr/>
      <dgm:t>
        <a:bodyPr/>
        <a:lstStyle/>
        <a:p>
          <a:r>
            <a:rPr lang="en-US" baseline="0" dirty="0" smtClean="0"/>
            <a:t>16 students coming</a:t>
          </a:r>
          <a:endParaRPr lang="en-US" dirty="0"/>
        </a:p>
      </dgm:t>
    </dgm:pt>
    <dgm:pt modelId="{37BDFFD2-9A01-472C-A263-BDFFDF77FABF}" type="parTrans" cxnId="{580E0BF8-FB6A-48DC-8818-105C97D1E593}">
      <dgm:prSet/>
      <dgm:spPr/>
      <dgm:t>
        <a:bodyPr/>
        <a:lstStyle/>
        <a:p>
          <a:endParaRPr lang="en-US"/>
        </a:p>
      </dgm:t>
    </dgm:pt>
    <dgm:pt modelId="{B8F27FCB-4D56-4BBE-A4C6-7563B65BC339}" type="sibTrans" cxnId="{580E0BF8-FB6A-48DC-8818-105C97D1E593}">
      <dgm:prSet/>
      <dgm:spPr/>
      <dgm:t>
        <a:bodyPr/>
        <a:lstStyle/>
        <a:p>
          <a:endParaRPr lang="en-US"/>
        </a:p>
      </dgm:t>
    </dgm:pt>
    <dgm:pt modelId="{5F151F7B-B016-4C5A-A521-EEF7C48242EA}" type="pres">
      <dgm:prSet presAssocID="{EA8FBFB0-93C1-46EC-AED3-60998FF6A332}" presName="compositeShape" presStyleCnt="0">
        <dgm:presLayoutVars>
          <dgm:chMax val="7"/>
          <dgm:dir/>
          <dgm:resizeHandles val="exact"/>
        </dgm:presLayoutVars>
      </dgm:prSet>
      <dgm:spPr/>
      <dgm:t>
        <a:bodyPr/>
        <a:lstStyle/>
        <a:p>
          <a:endParaRPr lang="en-US"/>
        </a:p>
      </dgm:t>
    </dgm:pt>
    <dgm:pt modelId="{AE61D453-AEA3-40B2-ABFD-4550DBC76E38}" type="pres">
      <dgm:prSet presAssocID="{EA8FBFB0-93C1-46EC-AED3-60998FF6A332}" presName="wedge1" presStyleLbl="node1" presStyleIdx="0" presStyleCnt="6"/>
      <dgm:spPr/>
      <dgm:t>
        <a:bodyPr/>
        <a:lstStyle/>
        <a:p>
          <a:endParaRPr lang="en-US"/>
        </a:p>
      </dgm:t>
    </dgm:pt>
    <dgm:pt modelId="{E298284C-CF7C-464B-AC9B-7DB2D711ADC6}" type="pres">
      <dgm:prSet presAssocID="{EA8FBFB0-93C1-46EC-AED3-60998FF6A332}" presName="dummy1a" presStyleCnt="0"/>
      <dgm:spPr/>
    </dgm:pt>
    <dgm:pt modelId="{FF65203A-B677-4F1B-99D3-3F3538CB1FCF}" type="pres">
      <dgm:prSet presAssocID="{EA8FBFB0-93C1-46EC-AED3-60998FF6A332}" presName="dummy1b" presStyleCnt="0"/>
      <dgm:spPr/>
    </dgm:pt>
    <dgm:pt modelId="{212FAB97-6702-4C22-A722-463ECB86E926}" type="pres">
      <dgm:prSet presAssocID="{EA8FBFB0-93C1-46EC-AED3-60998FF6A332}" presName="wedge1Tx" presStyleLbl="node1" presStyleIdx="0" presStyleCnt="6">
        <dgm:presLayoutVars>
          <dgm:chMax val="0"/>
          <dgm:chPref val="0"/>
          <dgm:bulletEnabled val="1"/>
        </dgm:presLayoutVars>
      </dgm:prSet>
      <dgm:spPr/>
      <dgm:t>
        <a:bodyPr/>
        <a:lstStyle/>
        <a:p>
          <a:endParaRPr lang="en-US"/>
        </a:p>
      </dgm:t>
    </dgm:pt>
    <dgm:pt modelId="{73EA82A6-AEA3-49AB-B64E-ACF3309D7C3F}" type="pres">
      <dgm:prSet presAssocID="{EA8FBFB0-93C1-46EC-AED3-60998FF6A332}" presName="wedge2" presStyleLbl="node1" presStyleIdx="1" presStyleCnt="6" custScaleX="103957" custScaleY="102560"/>
      <dgm:spPr/>
      <dgm:t>
        <a:bodyPr/>
        <a:lstStyle/>
        <a:p>
          <a:endParaRPr lang="en-US"/>
        </a:p>
      </dgm:t>
    </dgm:pt>
    <dgm:pt modelId="{0BB3897F-229C-48C4-A0D7-98286C64A58B}" type="pres">
      <dgm:prSet presAssocID="{EA8FBFB0-93C1-46EC-AED3-60998FF6A332}" presName="dummy2a" presStyleCnt="0"/>
      <dgm:spPr/>
    </dgm:pt>
    <dgm:pt modelId="{6C93AFFD-37CB-49A1-B0E3-0028BDDE4F19}" type="pres">
      <dgm:prSet presAssocID="{EA8FBFB0-93C1-46EC-AED3-60998FF6A332}" presName="dummy2b" presStyleCnt="0"/>
      <dgm:spPr/>
    </dgm:pt>
    <dgm:pt modelId="{9CDCCE19-3E74-4760-AF22-FD02084BD945}" type="pres">
      <dgm:prSet presAssocID="{EA8FBFB0-93C1-46EC-AED3-60998FF6A332}" presName="wedge2Tx" presStyleLbl="node1" presStyleIdx="1" presStyleCnt="6">
        <dgm:presLayoutVars>
          <dgm:chMax val="0"/>
          <dgm:chPref val="0"/>
          <dgm:bulletEnabled val="1"/>
        </dgm:presLayoutVars>
      </dgm:prSet>
      <dgm:spPr/>
      <dgm:t>
        <a:bodyPr/>
        <a:lstStyle/>
        <a:p>
          <a:endParaRPr lang="en-US"/>
        </a:p>
      </dgm:t>
    </dgm:pt>
    <dgm:pt modelId="{18FEB2A7-FC46-4FE4-A672-08008B0EAF31}" type="pres">
      <dgm:prSet presAssocID="{EA8FBFB0-93C1-46EC-AED3-60998FF6A332}" presName="wedge3" presStyleLbl="node1" presStyleIdx="2" presStyleCnt="6"/>
      <dgm:spPr/>
      <dgm:t>
        <a:bodyPr/>
        <a:lstStyle/>
        <a:p>
          <a:endParaRPr lang="en-US"/>
        </a:p>
      </dgm:t>
    </dgm:pt>
    <dgm:pt modelId="{02694388-2EF5-4656-A50A-03A9102DE9EA}" type="pres">
      <dgm:prSet presAssocID="{EA8FBFB0-93C1-46EC-AED3-60998FF6A332}" presName="dummy3a" presStyleCnt="0"/>
      <dgm:spPr/>
    </dgm:pt>
    <dgm:pt modelId="{400D7459-4BE5-4D82-9615-233C9A96A806}" type="pres">
      <dgm:prSet presAssocID="{EA8FBFB0-93C1-46EC-AED3-60998FF6A332}" presName="dummy3b" presStyleCnt="0"/>
      <dgm:spPr/>
    </dgm:pt>
    <dgm:pt modelId="{CA560F95-DE54-474A-8717-7551B75BAD39}" type="pres">
      <dgm:prSet presAssocID="{EA8FBFB0-93C1-46EC-AED3-60998FF6A332}" presName="wedge3Tx" presStyleLbl="node1" presStyleIdx="2" presStyleCnt="6">
        <dgm:presLayoutVars>
          <dgm:chMax val="0"/>
          <dgm:chPref val="0"/>
          <dgm:bulletEnabled val="1"/>
        </dgm:presLayoutVars>
      </dgm:prSet>
      <dgm:spPr/>
      <dgm:t>
        <a:bodyPr/>
        <a:lstStyle/>
        <a:p>
          <a:endParaRPr lang="en-US"/>
        </a:p>
      </dgm:t>
    </dgm:pt>
    <dgm:pt modelId="{FD06F003-4B62-4568-9ACC-8C3394129A5A}" type="pres">
      <dgm:prSet presAssocID="{EA8FBFB0-93C1-46EC-AED3-60998FF6A332}" presName="wedge4" presStyleLbl="node1" presStyleIdx="3" presStyleCnt="6"/>
      <dgm:spPr/>
      <dgm:t>
        <a:bodyPr/>
        <a:lstStyle/>
        <a:p>
          <a:endParaRPr lang="en-US"/>
        </a:p>
      </dgm:t>
    </dgm:pt>
    <dgm:pt modelId="{1E8D48E9-6A33-4596-9C55-700A432F23A1}" type="pres">
      <dgm:prSet presAssocID="{EA8FBFB0-93C1-46EC-AED3-60998FF6A332}" presName="dummy4a" presStyleCnt="0"/>
      <dgm:spPr/>
    </dgm:pt>
    <dgm:pt modelId="{BE615BE7-1589-4266-A522-C96A16766D6B}" type="pres">
      <dgm:prSet presAssocID="{EA8FBFB0-93C1-46EC-AED3-60998FF6A332}" presName="dummy4b" presStyleCnt="0"/>
      <dgm:spPr/>
    </dgm:pt>
    <dgm:pt modelId="{8FF6773B-E177-4274-A071-ECB16F253C63}" type="pres">
      <dgm:prSet presAssocID="{EA8FBFB0-93C1-46EC-AED3-60998FF6A332}" presName="wedge4Tx" presStyleLbl="node1" presStyleIdx="3" presStyleCnt="6">
        <dgm:presLayoutVars>
          <dgm:chMax val="0"/>
          <dgm:chPref val="0"/>
          <dgm:bulletEnabled val="1"/>
        </dgm:presLayoutVars>
      </dgm:prSet>
      <dgm:spPr/>
      <dgm:t>
        <a:bodyPr/>
        <a:lstStyle/>
        <a:p>
          <a:endParaRPr lang="en-US"/>
        </a:p>
      </dgm:t>
    </dgm:pt>
    <dgm:pt modelId="{3534319D-2A74-4448-BC91-230109139ADA}" type="pres">
      <dgm:prSet presAssocID="{EA8FBFB0-93C1-46EC-AED3-60998FF6A332}" presName="wedge5" presStyleLbl="node1" presStyleIdx="4" presStyleCnt="6"/>
      <dgm:spPr/>
      <dgm:t>
        <a:bodyPr/>
        <a:lstStyle/>
        <a:p>
          <a:endParaRPr lang="en-US"/>
        </a:p>
      </dgm:t>
    </dgm:pt>
    <dgm:pt modelId="{7A9C174C-14B8-4CEB-A9B2-96A9B8CE5B5C}" type="pres">
      <dgm:prSet presAssocID="{EA8FBFB0-93C1-46EC-AED3-60998FF6A332}" presName="dummy5a" presStyleCnt="0"/>
      <dgm:spPr/>
    </dgm:pt>
    <dgm:pt modelId="{6180FF8A-AD1E-44F5-B876-0AD8A8853492}" type="pres">
      <dgm:prSet presAssocID="{EA8FBFB0-93C1-46EC-AED3-60998FF6A332}" presName="dummy5b" presStyleCnt="0"/>
      <dgm:spPr/>
    </dgm:pt>
    <dgm:pt modelId="{7C8AA58C-4898-4B24-9B90-894E1301F47B}" type="pres">
      <dgm:prSet presAssocID="{EA8FBFB0-93C1-46EC-AED3-60998FF6A332}" presName="wedge5Tx" presStyleLbl="node1" presStyleIdx="4" presStyleCnt="6">
        <dgm:presLayoutVars>
          <dgm:chMax val="0"/>
          <dgm:chPref val="0"/>
          <dgm:bulletEnabled val="1"/>
        </dgm:presLayoutVars>
      </dgm:prSet>
      <dgm:spPr/>
      <dgm:t>
        <a:bodyPr/>
        <a:lstStyle/>
        <a:p>
          <a:endParaRPr lang="en-US"/>
        </a:p>
      </dgm:t>
    </dgm:pt>
    <dgm:pt modelId="{10AE7603-F20E-4A8D-9F7A-CC0B4CD00BDF}" type="pres">
      <dgm:prSet presAssocID="{EA8FBFB0-93C1-46EC-AED3-60998FF6A332}" presName="wedge6" presStyleLbl="node1" presStyleIdx="5" presStyleCnt="6"/>
      <dgm:spPr/>
      <dgm:t>
        <a:bodyPr/>
        <a:lstStyle/>
        <a:p>
          <a:endParaRPr lang="en-US"/>
        </a:p>
      </dgm:t>
    </dgm:pt>
    <dgm:pt modelId="{DC07B401-0B81-4F76-A5FC-EEF3B3F7F898}" type="pres">
      <dgm:prSet presAssocID="{EA8FBFB0-93C1-46EC-AED3-60998FF6A332}" presName="dummy6a" presStyleCnt="0"/>
      <dgm:spPr/>
    </dgm:pt>
    <dgm:pt modelId="{EC41643F-E1E2-4F8C-B89D-F7DD6D203985}" type="pres">
      <dgm:prSet presAssocID="{EA8FBFB0-93C1-46EC-AED3-60998FF6A332}" presName="dummy6b" presStyleCnt="0"/>
      <dgm:spPr/>
    </dgm:pt>
    <dgm:pt modelId="{50DB0D7B-C33B-424A-BD47-B5A3517D7AC7}" type="pres">
      <dgm:prSet presAssocID="{EA8FBFB0-93C1-46EC-AED3-60998FF6A332}" presName="wedge6Tx" presStyleLbl="node1" presStyleIdx="5" presStyleCnt="6">
        <dgm:presLayoutVars>
          <dgm:chMax val="0"/>
          <dgm:chPref val="0"/>
          <dgm:bulletEnabled val="1"/>
        </dgm:presLayoutVars>
      </dgm:prSet>
      <dgm:spPr/>
      <dgm:t>
        <a:bodyPr/>
        <a:lstStyle/>
        <a:p>
          <a:endParaRPr lang="en-US"/>
        </a:p>
      </dgm:t>
    </dgm:pt>
    <dgm:pt modelId="{E9B1E50E-7277-4858-B17D-A153D4968CAD}" type="pres">
      <dgm:prSet presAssocID="{264596CA-B0A1-42E5-92E6-186A2CA5D86F}" presName="arrowWedge1" presStyleLbl="fgSibTrans2D1" presStyleIdx="0" presStyleCnt="6"/>
      <dgm:spPr/>
    </dgm:pt>
    <dgm:pt modelId="{19EB7CAE-6AF3-414D-BBD5-53574701FAEC}" type="pres">
      <dgm:prSet presAssocID="{2FF34B86-00A6-47BB-A598-B3B4295203EA}" presName="arrowWedge2" presStyleLbl="fgSibTrans2D1" presStyleIdx="1" presStyleCnt="6"/>
      <dgm:spPr/>
    </dgm:pt>
    <dgm:pt modelId="{C5E415DA-B103-4892-A903-D2F7EE1B4989}" type="pres">
      <dgm:prSet presAssocID="{5926B403-9927-4327-9B81-C386C46F09C8}" presName="arrowWedge3" presStyleLbl="fgSibTrans2D1" presStyleIdx="2" presStyleCnt="6"/>
      <dgm:spPr/>
    </dgm:pt>
    <dgm:pt modelId="{D93649D0-18DD-4AB1-A80F-3C859E4609D2}" type="pres">
      <dgm:prSet presAssocID="{ADDE1AD7-E58B-417E-A2F8-9F918282ABF9}" presName="arrowWedge4" presStyleLbl="fgSibTrans2D1" presStyleIdx="3" presStyleCnt="6"/>
      <dgm:spPr/>
    </dgm:pt>
    <dgm:pt modelId="{5747AD5F-EE06-4EE7-9A89-0565CB1A0BB7}" type="pres">
      <dgm:prSet presAssocID="{4CA82F91-EF96-480B-928C-F2CDDB3EAD37}" presName="arrowWedge5" presStyleLbl="fgSibTrans2D1" presStyleIdx="4" presStyleCnt="6"/>
      <dgm:spPr/>
    </dgm:pt>
    <dgm:pt modelId="{295371D8-5A08-410A-A322-F4779F7429FC}" type="pres">
      <dgm:prSet presAssocID="{B8F27FCB-4D56-4BBE-A4C6-7563B65BC339}" presName="arrowWedge6" presStyleLbl="fgSibTrans2D1" presStyleIdx="5" presStyleCnt="6"/>
      <dgm:spPr/>
    </dgm:pt>
  </dgm:ptLst>
  <dgm:cxnLst>
    <dgm:cxn modelId="{F8EB2630-5F2A-412F-B694-81013106933B}" type="presOf" srcId="{1AA827F0-9354-4F56-8A15-9CA5868C21E5}" destId="{3534319D-2A74-4448-BC91-230109139ADA}" srcOrd="0" destOrd="0" presId="urn:microsoft.com/office/officeart/2005/8/layout/cycle8"/>
    <dgm:cxn modelId="{AF167903-0D98-45E4-A83D-6580C99E55F6}" type="presOf" srcId="{9A6A2C6B-F666-47D4-8289-8E1B1BFA40BF}" destId="{AE61D453-AEA3-40B2-ABFD-4550DBC76E38}" srcOrd="0" destOrd="0" presId="urn:microsoft.com/office/officeart/2005/8/layout/cycle8"/>
    <dgm:cxn modelId="{0795D7D6-A97F-4912-8852-A012E9701E37}" srcId="{EA8FBFB0-93C1-46EC-AED3-60998FF6A332}" destId="{D0A6DB1C-2543-4219-A968-ADAD0E84599A}" srcOrd="2" destOrd="0" parTransId="{59CD32DB-5A38-43E3-8EA9-9563026B8A49}" sibTransId="{5926B403-9927-4327-9B81-C386C46F09C8}"/>
    <dgm:cxn modelId="{E3D0CD86-7E75-4A24-B008-9BE0BDB15EC4}" srcId="{EA8FBFB0-93C1-46EC-AED3-60998FF6A332}" destId="{1AA827F0-9354-4F56-8A15-9CA5868C21E5}" srcOrd="4" destOrd="0" parTransId="{A0330328-531A-45AF-B045-D8FAF08C9B18}" sibTransId="{4CA82F91-EF96-480B-928C-F2CDDB3EAD37}"/>
    <dgm:cxn modelId="{9A71B5E6-B30F-429D-B0C7-77CC0A638682}" type="presOf" srcId="{1A1E2F9C-EB77-4430-AAB9-911288993048}" destId="{8FF6773B-E177-4274-A071-ECB16F253C63}" srcOrd="1" destOrd="0" presId="urn:microsoft.com/office/officeart/2005/8/layout/cycle8"/>
    <dgm:cxn modelId="{E66B4E39-38A6-47E3-86CA-F60299FE2DBB}" type="presOf" srcId="{FB0DAFD0-661C-42D1-827B-C037D8DD9C1C}" destId="{10AE7603-F20E-4A8D-9F7A-CC0B4CD00BDF}" srcOrd="0" destOrd="0" presId="urn:microsoft.com/office/officeart/2005/8/layout/cycle8"/>
    <dgm:cxn modelId="{3F4051E6-3ECA-4D26-835C-2706B4B09DAD}" type="presOf" srcId="{9A6A2C6B-F666-47D4-8289-8E1B1BFA40BF}" destId="{212FAB97-6702-4C22-A722-463ECB86E926}" srcOrd="1" destOrd="0" presId="urn:microsoft.com/office/officeart/2005/8/layout/cycle8"/>
    <dgm:cxn modelId="{B4F51E87-0A07-45BA-9C88-243882B84632}" type="presOf" srcId="{D0A6DB1C-2543-4219-A968-ADAD0E84599A}" destId="{18FEB2A7-FC46-4FE4-A672-08008B0EAF31}" srcOrd="0" destOrd="0" presId="urn:microsoft.com/office/officeart/2005/8/layout/cycle8"/>
    <dgm:cxn modelId="{D2A9404A-936D-4664-B4AE-0CF2A7DA211C}" type="presOf" srcId="{D0A6DB1C-2543-4219-A968-ADAD0E84599A}" destId="{CA560F95-DE54-474A-8717-7551B75BAD39}" srcOrd="1" destOrd="0" presId="urn:microsoft.com/office/officeart/2005/8/layout/cycle8"/>
    <dgm:cxn modelId="{892A76AD-02C5-4A25-A17C-3DB779E27B54}" srcId="{EA8FBFB0-93C1-46EC-AED3-60998FF6A332}" destId="{F7C7BCE9-640C-44FF-B174-AD3165F15A68}" srcOrd="1" destOrd="0" parTransId="{D1F4AA6C-B785-4265-8034-481E90E388DA}" sibTransId="{2FF34B86-00A6-47BB-A598-B3B4295203EA}"/>
    <dgm:cxn modelId="{1AB31D9F-7204-4C0B-92F1-974F81CB98C5}" type="presOf" srcId="{FB0DAFD0-661C-42D1-827B-C037D8DD9C1C}" destId="{50DB0D7B-C33B-424A-BD47-B5A3517D7AC7}" srcOrd="1" destOrd="0" presId="urn:microsoft.com/office/officeart/2005/8/layout/cycle8"/>
    <dgm:cxn modelId="{580E0BF8-FB6A-48DC-8818-105C97D1E593}" srcId="{EA8FBFB0-93C1-46EC-AED3-60998FF6A332}" destId="{FB0DAFD0-661C-42D1-827B-C037D8DD9C1C}" srcOrd="5" destOrd="0" parTransId="{37BDFFD2-9A01-472C-A263-BDFFDF77FABF}" sibTransId="{B8F27FCB-4D56-4BBE-A4C6-7563B65BC339}"/>
    <dgm:cxn modelId="{1A899F17-3609-4017-B3E0-C6B90FB193AE}" type="presOf" srcId="{1AA827F0-9354-4F56-8A15-9CA5868C21E5}" destId="{7C8AA58C-4898-4B24-9B90-894E1301F47B}" srcOrd="1" destOrd="0" presId="urn:microsoft.com/office/officeart/2005/8/layout/cycle8"/>
    <dgm:cxn modelId="{ABD44EC5-1392-44DC-899D-DACF311BB9C9}" srcId="{EA8FBFB0-93C1-46EC-AED3-60998FF6A332}" destId="{1A1E2F9C-EB77-4430-AAB9-911288993048}" srcOrd="3" destOrd="0" parTransId="{5C75EB48-1359-4895-A458-124C0EA34652}" sibTransId="{ADDE1AD7-E58B-417E-A2F8-9F918282ABF9}"/>
    <dgm:cxn modelId="{EC6E56E3-340D-426F-AE7B-8E2C34C0A0FA}" type="presOf" srcId="{1A1E2F9C-EB77-4430-AAB9-911288993048}" destId="{FD06F003-4B62-4568-9ACC-8C3394129A5A}" srcOrd="0" destOrd="0" presId="urn:microsoft.com/office/officeart/2005/8/layout/cycle8"/>
    <dgm:cxn modelId="{39D37870-E19A-4A46-A03D-B21D72775851}" type="presOf" srcId="{F7C7BCE9-640C-44FF-B174-AD3165F15A68}" destId="{73EA82A6-AEA3-49AB-B64E-ACF3309D7C3F}" srcOrd="0" destOrd="0" presId="urn:microsoft.com/office/officeart/2005/8/layout/cycle8"/>
    <dgm:cxn modelId="{660AB4D6-A7CE-4912-B2FA-C923B89A4DF5}" type="presOf" srcId="{EA8FBFB0-93C1-46EC-AED3-60998FF6A332}" destId="{5F151F7B-B016-4C5A-A521-EEF7C48242EA}" srcOrd="0" destOrd="0" presId="urn:microsoft.com/office/officeart/2005/8/layout/cycle8"/>
    <dgm:cxn modelId="{CC62D006-7AA0-469F-AEB6-7AE61EE86BF6}" type="presOf" srcId="{F7C7BCE9-640C-44FF-B174-AD3165F15A68}" destId="{9CDCCE19-3E74-4760-AF22-FD02084BD945}" srcOrd="1" destOrd="0" presId="urn:microsoft.com/office/officeart/2005/8/layout/cycle8"/>
    <dgm:cxn modelId="{C74AD36B-1AFD-4666-B777-3AF7B5601B94}" srcId="{EA8FBFB0-93C1-46EC-AED3-60998FF6A332}" destId="{9A6A2C6B-F666-47D4-8289-8E1B1BFA40BF}" srcOrd="0" destOrd="0" parTransId="{D3B48981-61CB-4621-B195-4B0BF1083A65}" sibTransId="{264596CA-B0A1-42E5-92E6-186A2CA5D86F}"/>
    <dgm:cxn modelId="{CC15C94B-093D-4992-9DA0-EB6478F08F53}" type="presParOf" srcId="{5F151F7B-B016-4C5A-A521-EEF7C48242EA}" destId="{AE61D453-AEA3-40B2-ABFD-4550DBC76E38}" srcOrd="0" destOrd="0" presId="urn:microsoft.com/office/officeart/2005/8/layout/cycle8"/>
    <dgm:cxn modelId="{2921CFE8-9B13-475F-8D06-68297D393B18}" type="presParOf" srcId="{5F151F7B-B016-4C5A-A521-EEF7C48242EA}" destId="{E298284C-CF7C-464B-AC9B-7DB2D711ADC6}" srcOrd="1" destOrd="0" presId="urn:microsoft.com/office/officeart/2005/8/layout/cycle8"/>
    <dgm:cxn modelId="{974C2A86-DAC0-4E96-83F7-0AA05AA4DD9E}" type="presParOf" srcId="{5F151F7B-B016-4C5A-A521-EEF7C48242EA}" destId="{FF65203A-B677-4F1B-99D3-3F3538CB1FCF}" srcOrd="2" destOrd="0" presId="urn:microsoft.com/office/officeart/2005/8/layout/cycle8"/>
    <dgm:cxn modelId="{FAFECEFF-7602-4B7B-B166-A1EC788E14BE}" type="presParOf" srcId="{5F151F7B-B016-4C5A-A521-EEF7C48242EA}" destId="{212FAB97-6702-4C22-A722-463ECB86E926}" srcOrd="3" destOrd="0" presId="urn:microsoft.com/office/officeart/2005/8/layout/cycle8"/>
    <dgm:cxn modelId="{F3679EDE-F805-4211-AEF8-B03D1F99EED1}" type="presParOf" srcId="{5F151F7B-B016-4C5A-A521-EEF7C48242EA}" destId="{73EA82A6-AEA3-49AB-B64E-ACF3309D7C3F}" srcOrd="4" destOrd="0" presId="urn:microsoft.com/office/officeart/2005/8/layout/cycle8"/>
    <dgm:cxn modelId="{A14015FB-AD3B-4831-8AA0-443062D9AED9}" type="presParOf" srcId="{5F151F7B-B016-4C5A-A521-EEF7C48242EA}" destId="{0BB3897F-229C-48C4-A0D7-98286C64A58B}" srcOrd="5" destOrd="0" presId="urn:microsoft.com/office/officeart/2005/8/layout/cycle8"/>
    <dgm:cxn modelId="{755EF41D-EF07-4B31-9AD4-A4BCFD02FFA7}" type="presParOf" srcId="{5F151F7B-B016-4C5A-A521-EEF7C48242EA}" destId="{6C93AFFD-37CB-49A1-B0E3-0028BDDE4F19}" srcOrd="6" destOrd="0" presId="urn:microsoft.com/office/officeart/2005/8/layout/cycle8"/>
    <dgm:cxn modelId="{0830681A-2944-4CC4-BA7C-2F0F08EEB41D}" type="presParOf" srcId="{5F151F7B-B016-4C5A-A521-EEF7C48242EA}" destId="{9CDCCE19-3E74-4760-AF22-FD02084BD945}" srcOrd="7" destOrd="0" presId="urn:microsoft.com/office/officeart/2005/8/layout/cycle8"/>
    <dgm:cxn modelId="{2B6C29D1-E578-4FC1-8FBD-B8E4FA01B28F}" type="presParOf" srcId="{5F151F7B-B016-4C5A-A521-EEF7C48242EA}" destId="{18FEB2A7-FC46-4FE4-A672-08008B0EAF31}" srcOrd="8" destOrd="0" presId="urn:microsoft.com/office/officeart/2005/8/layout/cycle8"/>
    <dgm:cxn modelId="{39DF8863-9BEC-4E6E-BE80-DBB7D86D28DB}" type="presParOf" srcId="{5F151F7B-B016-4C5A-A521-EEF7C48242EA}" destId="{02694388-2EF5-4656-A50A-03A9102DE9EA}" srcOrd="9" destOrd="0" presId="urn:microsoft.com/office/officeart/2005/8/layout/cycle8"/>
    <dgm:cxn modelId="{6270B11D-0750-4DF3-B39B-47AA75CE3AF4}" type="presParOf" srcId="{5F151F7B-B016-4C5A-A521-EEF7C48242EA}" destId="{400D7459-4BE5-4D82-9615-233C9A96A806}" srcOrd="10" destOrd="0" presId="urn:microsoft.com/office/officeart/2005/8/layout/cycle8"/>
    <dgm:cxn modelId="{59805E77-6071-4FE4-8E54-09D2B2530166}" type="presParOf" srcId="{5F151F7B-B016-4C5A-A521-EEF7C48242EA}" destId="{CA560F95-DE54-474A-8717-7551B75BAD39}" srcOrd="11" destOrd="0" presId="urn:microsoft.com/office/officeart/2005/8/layout/cycle8"/>
    <dgm:cxn modelId="{3CE4EB6F-686E-4CBE-BC67-579206EA46E2}" type="presParOf" srcId="{5F151F7B-B016-4C5A-A521-EEF7C48242EA}" destId="{FD06F003-4B62-4568-9ACC-8C3394129A5A}" srcOrd="12" destOrd="0" presId="urn:microsoft.com/office/officeart/2005/8/layout/cycle8"/>
    <dgm:cxn modelId="{481FF108-07E8-4644-BA25-032C234A8164}" type="presParOf" srcId="{5F151F7B-B016-4C5A-A521-EEF7C48242EA}" destId="{1E8D48E9-6A33-4596-9C55-700A432F23A1}" srcOrd="13" destOrd="0" presId="urn:microsoft.com/office/officeart/2005/8/layout/cycle8"/>
    <dgm:cxn modelId="{537AD47C-A2E1-43E5-BE4B-522F258F078D}" type="presParOf" srcId="{5F151F7B-B016-4C5A-A521-EEF7C48242EA}" destId="{BE615BE7-1589-4266-A522-C96A16766D6B}" srcOrd="14" destOrd="0" presId="urn:microsoft.com/office/officeart/2005/8/layout/cycle8"/>
    <dgm:cxn modelId="{5A509080-4B29-425E-B9A7-0C66A5B92133}" type="presParOf" srcId="{5F151F7B-B016-4C5A-A521-EEF7C48242EA}" destId="{8FF6773B-E177-4274-A071-ECB16F253C63}" srcOrd="15" destOrd="0" presId="urn:microsoft.com/office/officeart/2005/8/layout/cycle8"/>
    <dgm:cxn modelId="{F968F82E-5C0C-470A-BBC0-21AEF6E588E0}" type="presParOf" srcId="{5F151F7B-B016-4C5A-A521-EEF7C48242EA}" destId="{3534319D-2A74-4448-BC91-230109139ADA}" srcOrd="16" destOrd="0" presId="urn:microsoft.com/office/officeart/2005/8/layout/cycle8"/>
    <dgm:cxn modelId="{7576A6EE-0B39-4D14-916E-113C7E340668}" type="presParOf" srcId="{5F151F7B-B016-4C5A-A521-EEF7C48242EA}" destId="{7A9C174C-14B8-4CEB-A9B2-96A9B8CE5B5C}" srcOrd="17" destOrd="0" presId="urn:microsoft.com/office/officeart/2005/8/layout/cycle8"/>
    <dgm:cxn modelId="{B8DB4BEA-FE3E-4DE5-9B1C-0237FF0D0B9B}" type="presParOf" srcId="{5F151F7B-B016-4C5A-A521-EEF7C48242EA}" destId="{6180FF8A-AD1E-44F5-B876-0AD8A8853492}" srcOrd="18" destOrd="0" presId="urn:microsoft.com/office/officeart/2005/8/layout/cycle8"/>
    <dgm:cxn modelId="{5008E0B3-D144-4E91-877F-251B35942BA9}" type="presParOf" srcId="{5F151F7B-B016-4C5A-A521-EEF7C48242EA}" destId="{7C8AA58C-4898-4B24-9B90-894E1301F47B}" srcOrd="19" destOrd="0" presId="urn:microsoft.com/office/officeart/2005/8/layout/cycle8"/>
    <dgm:cxn modelId="{4218FCE3-4FF4-45D4-B56D-7BE9C77D907D}" type="presParOf" srcId="{5F151F7B-B016-4C5A-A521-EEF7C48242EA}" destId="{10AE7603-F20E-4A8D-9F7A-CC0B4CD00BDF}" srcOrd="20" destOrd="0" presId="urn:microsoft.com/office/officeart/2005/8/layout/cycle8"/>
    <dgm:cxn modelId="{F816A88A-F7B1-49BC-8973-B929A26ECEE5}" type="presParOf" srcId="{5F151F7B-B016-4C5A-A521-EEF7C48242EA}" destId="{DC07B401-0B81-4F76-A5FC-EEF3B3F7F898}" srcOrd="21" destOrd="0" presId="urn:microsoft.com/office/officeart/2005/8/layout/cycle8"/>
    <dgm:cxn modelId="{129DEE47-F627-4A32-930A-8E3C717AF152}" type="presParOf" srcId="{5F151F7B-B016-4C5A-A521-EEF7C48242EA}" destId="{EC41643F-E1E2-4F8C-B89D-F7DD6D203985}" srcOrd="22" destOrd="0" presId="urn:microsoft.com/office/officeart/2005/8/layout/cycle8"/>
    <dgm:cxn modelId="{D677D384-8F86-43A9-8544-5BAC22CABE46}" type="presParOf" srcId="{5F151F7B-B016-4C5A-A521-EEF7C48242EA}" destId="{50DB0D7B-C33B-424A-BD47-B5A3517D7AC7}" srcOrd="23" destOrd="0" presId="urn:microsoft.com/office/officeart/2005/8/layout/cycle8"/>
    <dgm:cxn modelId="{9B16F2AC-6E1F-4D52-BF5B-CC46073452F6}" type="presParOf" srcId="{5F151F7B-B016-4C5A-A521-EEF7C48242EA}" destId="{E9B1E50E-7277-4858-B17D-A153D4968CAD}" srcOrd="24" destOrd="0" presId="urn:microsoft.com/office/officeart/2005/8/layout/cycle8"/>
    <dgm:cxn modelId="{A093D731-F163-4BF6-AD70-70477AD78B03}" type="presParOf" srcId="{5F151F7B-B016-4C5A-A521-EEF7C48242EA}" destId="{19EB7CAE-6AF3-414D-BBD5-53574701FAEC}" srcOrd="25" destOrd="0" presId="urn:microsoft.com/office/officeart/2005/8/layout/cycle8"/>
    <dgm:cxn modelId="{E2EBDA56-A2F9-491F-89E9-33BE578108E9}" type="presParOf" srcId="{5F151F7B-B016-4C5A-A521-EEF7C48242EA}" destId="{C5E415DA-B103-4892-A903-D2F7EE1B4989}" srcOrd="26" destOrd="0" presId="urn:microsoft.com/office/officeart/2005/8/layout/cycle8"/>
    <dgm:cxn modelId="{1855B7CE-F478-4672-A2B6-BF1586443AAF}" type="presParOf" srcId="{5F151F7B-B016-4C5A-A521-EEF7C48242EA}" destId="{D93649D0-18DD-4AB1-A80F-3C859E4609D2}" srcOrd="27" destOrd="0" presId="urn:microsoft.com/office/officeart/2005/8/layout/cycle8"/>
    <dgm:cxn modelId="{E02FDCC9-9699-4400-9358-11AF80BCE95F}" type="presParOf" srcId="{5F151F7B-B016-4C5A-A521-EEF7C48242EA}" destId="{5747AD5F-EE06-4EE7-9A89-0565CB1A0BB7}" srcOrd="28" destOrd="0" presId="urn:microsoft.com/office/officeart/2005/8/layout/cycle8"/>
    <dgm:cxn modelId="{D7192BCF-3519-4B91-B0EA-3F0AE082FD9E}" type="presParOf" srcId="{5F151F7B-B016-4C5A-A521-EEF7C48242EA}" destId="{295371D8-5A08-410A-A322-F4779F7429FC}" srcOrd="29"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E76B70-BF9C-48C6-8A5A-FE01DC5FE6AB}">
      <dsp:nvSpPr>
        <dsp:cNvPr id="0" name=""/>
        <dsp:cNvSpPr/>
      </dsp:nvSpPr>
      <dsp:spPr>
        <a:xfrm>
          <a:off x="598211" y="847437"/>
          <a:ext cx="1094413" cy="1094413"/>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1F75C0-DED8-4C34-9C8C-DC6ADC7AA1B0}">
      <dsp:nvSpPr>
        <dsp:cNvPr id="0" name=""/>
        <dsp:cNvSpPr/>
      </dsp:nvSpPr>
      <dsp:spPr>
        <a:xfrm>
          <a:off x="828038" y="1077264"/>
          <a:ext cx="634759" cy="634759"/>
        </a:xfrm>
        <a:prstGeom prst="rect">
          <a:avLst/>
        </a:prstGeom>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007F2A5-BDF8-43D0-96EB-A36F70CD1D91}">
      <dsp:nvSpPr>
        <dsp:cNvPr id="0" name=""/>
        <dsp:cNvSpPr/>
      </dsp:nvSpPr>
      <dsp:spPr>
        <a:xfrm>
          <a:off x="1927142" y="847437"/>
          <a:ext cx="2579688" cy="10944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844550">
            <a:lnSpc>
              <a:spcPct val="90000"/>
            </a:lnSpc>
            <a:spcBef>
              <a:spcPct val="0"/>
            </a:spcBef>
            <a:spcAft>
              <a:spcPct val="35000"/>
            </a:spcAft>
          </a:pPr>
          <a:r>
            <a:rPr lang="en-US" sz="1900" kern="1200" dirty="0" smtClean="0"/>
            <a:t>Network and connect with professionals in the aerospace industry</a:t>
          </a:r>
          <a:endParaRPr lang="en-US" sz="1900" kern="1200" dirty="0"/>
        </a:p>
      </dsp:txBody>
      <dsp:txXfrm>
        <a:off x="1927142" y="847437"/>
        <a:ext cx="2579688" cy="10944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E76B70-BF9C-48C6-8A5A-FE01DC5FE6AB}">
      <dsp:nvSpPr>
        <dsp:cNvPr id="0" name=""/>
        <dsp:cNvSpPr/>
      </dsp:nvSpPr>
      <dsp:spPr>
        <a:xfrm>
          <a:off x="598211" y="847437"/>
          <a:ext cx="1094413" cy="1094413"/>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1F75C0-DED8-4C34-9C8C-DC6ADC7AA1B0}">
      <dsp:nvSpPr>
        <dsp:cNvPr id="0" name=""/>
        <dsp:cNvSpPr/>
      </dsp:nvSpPr>
      <dsp:spPr>
        <a:xfrm>
          <a:off x="828038" y="1077264"/>
          <a:ext cx="634759" cy="634759"/>
        </a:xfrm>
        <a:prstGeom prst="rect">
          <a:avLst/>
        </a:prstGeom>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007F2A5-BDF8-43D0-96EB-A36F70CD1D91}">
      <dsp:nvSpPr>
        <dsp:cNvPr id="0" name=""/>
        <dsp:cNvSpPr/>
      </dsp:nvSpPr>
      <dsp:spPr>
        <a:xfrm>
          <a:off x="1927142" y="847437"/>
          <a:ext cx="2579688" cy="10944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844550">
            <a:lnSpc>
              <a:spcPct val="90000"/>
            </a:lnSpc>
            <a:spcBef>
              <a:spcPct val="0"/>
            </a:spcBef>
            <a:spcAft>
              <a:spcPct val="35000"/>
            </a:spcAft>
          </a:pPr>
          <a:r>
            <a:rPr lang="en-US" sz="1900" kern="1200" dirty="0" smtClean="0"/>
            <a:t>Meet the majority of other SEDS members around the country and make connections</a:t>
          </a:r>
          <a:endParaRPr lang="en-US" sz="1900" kern="1200" dirty="0"/>
        </a:p>
      </dsp:txBody>
      <dsp:txXfrm>
        <a:off x="1927142" y="847437"/>
        <a:ext cx="2579688" cy="109441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E76B70-BF9C-48C6-8A5A-FE01DC5FE6AB}">
      <dsp:nvSpPr>
        <dsp:cNvPr id="0" name=""/>
        <dsp:cNvSpPr/>
      </dsp:nvSpPr>
      <dsp:spPr>
        <a:xfrm>
          <a:off x="598211" y="847437"/>
          <a:ext cx="1094413" cy="1094413"/>
        </a:xfrm>
        <a:prstGeom prst="ellipse">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1F75C0-DED8-4C34-9C8C-DC6ADC7AA1B0}">
      <dsp:nvSpPr>
        <dsp:cNvPr id="0" name=""/>
        <dsp:cNvSpPr/>
      </dsp:nvSpPr>
      <dsp:spPr>
        <a:xfrm>
          <a:off x="828038" y="1077264"/>
          <a:ext cx="634759" cy="634759"/>
        </a:xfrm>
        <a:prstGeom prst="rect">
          <a:avLst/>
        </a:prstGeom>
        <a:blipFill>
          <a:blip xmlns:r="http://schemas.openxmlformats.org/officeDocument/2006/relationships" r:embed="rId1"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007F2A5-BDF8-43D0-96EB-A36F70CD1D91}">
      <dsp:nvSpPr>
        <dsp:cNvPr id="0" name=""/>
        <dsp:cNvSpPr/>
      </dsp:nvSpPr>
      <dsp:spPr>
        <a:xfrm>
          <a:off x="1927142" y="847437"/>
          <a:ext cx="2579688" cy="10944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844550">
            <a:lnSpc>
              <a:spcPct val="90000"/>
            </a:lnSpc>
            <a:spcBef>
              <a:spcPct val="0"/>
            </a:spcBef>
            <a:spcAft>
              <a:spcPct val="35000"/>
            </a:spcAft>
          </a:pPr>
          <a:r>
            <a:rPr lang="en-US" sz="1900" kern="1200" dirty="0" smtClean="0"/>
            <a:t>Learn how the top rocket engineering teams in the country manage and innovate</a:t>
          </a:r>
          <a:endParaRPr lang="en-US" sz="1900" kern="1200" dirty="0"/>
        </a:p>
      </dsp:txBody>
      <dsp:txXfrm>
        <a:off x="1927142" y="847437"/>
        <a:ext cx="2579688" cy="10944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61D453-AEA3-40B2-ABFD-4550DBC76E38}">
      <dsp:nvSpPr>
        <dsp:cNvPr id="0" name=""/>
        <dsp:cNvSpPr/>
      </dsp:nvSpPr>
      <dsp:spPr>
        <a:xfrm>
          <a:off x="2316450" y="348718"/>
          <a:ext cx="4912970" cy="4912970"/>
        </a:xfrm>
        <a:prstGeom prst="pie">
          <a:avLst>
            <a:gd name="adj1" fmla="val 16200000"/>
            <a:gd name="adj2" fmla="val 19800000"/>
          </a:avLst>
        </a:prstGeom>
        <a:solidFill>
          <a:schemeClr val="accent5">
            <a:hueOff val="0"/>
            <a:satOff val="0"/>
            <a:lumOff val="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0"/>
              <a:satOff val="0"/>
              <a:lumOff val="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baseline="0" dirty="0"/>
            <a:t>$85 Entrance to the Conference</a:t>
          </a:r>
          <a:endParaRPr lang="en-US" sz="1300" kern="1200" dirty="0"/>
        </a:p>
      </dsp:txBody>
      <dsp:txXfrm>
        <a:off x="4889911" y="976291"/>
        <a:ext cx="1286730" cy="994291"/>
      </dsp:txXfrm>
    </dsp:sp>
    <dsp:sp modelId="{73EA82A6-AEA3-49AB-B64E-ACF3309D7C3F}">
      <dsp:nvSpPr>
        <dsp:cNvPr id="0" name=""/>
        <dsp:cNvSpPr/>
      </dsp:nvSpPr>
      <dsp:spPr>
        <a:xfrm>
          <a:off x="2277735" y="387015"/>
          <a:ext cx="5107376" cy="5038742"/>
        </a:xfrm>
        <a:prstGeom prst="pie">
          <a:avLst>
            <a:gd name="adj1" fmla="val 19800000"/>
            <a:gd name="adj2" fmla="val 1800000"/>
          </a:avLst>
        </a:prstGeom>
        <a:solidFill>
          <a:schemeClr val="accent5">
            <a:hueOff val="-3813831"/>
            <a:satOff val="1006"/>
            <a:lumOff val="51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3813831"/>
              <a:satOff val="1006"/>
              <a:lumOff val="51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baseline="0" dirty="0"/>
            <a:t>Round Trip Flight </a:t>
          </a:r>
          <a:r>
            <a:rPr lang="en-US" sz="1300" kern="1200" baseline="0" dirty="0" smtClean="0"/>
            <a:t>for $430.00</a:t>
          </a:r>
          <a:endParaRPr lang="en-US" sz="1300" kern="1200" dirty="0"/>
        </a:p>
      </dsp:txBody>
      <dsp:txXfrm>
        <a:off x="5743454" y="2426506"/>
        <a:ext cx="1398448" cy="989752"/>
      </dsp:txXfrm>
    </dsp:sp>
    <dsp:sp modelId="{18FEB2A7-FC46-4FE4-A672-08008B0EAF31}">
      <dsp:nvSpPr>
        <dsp:cNvPr id="0" name=""/>
        <dsp:cNvSpPr/>
      </dsp:nvSpPr>
      <dsp:spPr>
        <a:xfrm>
          <a:off x="2316450" y="551085"/>
          <a:ext cx="4912970" cy="4912970"/>
        </a:xfrm>
        <a:prstGeom prst="pie">
          <a:avLst>
            <a:gd name="adj1" fmla="val 1800000"/>
            <a:gd name="adj2" fmla="val 5400000"/>
          </a:avLst>
        </a:prstGeom>
        <a:solidFill>
          <a:schemeClr val="accent5">
            <a:hueOff val="-7627663"/>
            <a:satOff val="2012"/>
            <a:lumOff val="102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7627663"/>
              <a:satOff val="2012"/>
              <a:lumOff val="102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baseline="0" dirty="0"/>
            <a:t>Room for 3 nights is $</a:t>
          </a:r>
          <a:r>
            <a:rPr lang="en-US" sz="1300" kern="1200" baseline="0" dirty="0" smtClean="0"/>
            <a:t>100 </a:t>
          </a:r>
          <a:r>
            <a:rPr lang="en-US" sz="1300" kern="1200" baseline="0" dirty="0"/>
            <a:t>per person</a:t>
          </a:r>
          <a:endParaRPr lang="en-US" sz="1300" kern="1200" dirty="0"/>
        </a:p>
      </dsp:txBody>
      <dsp:txXfrm>
        <a:off x="4889911" y="3871434"/>
        <a:ext cx="1286730" cy="994291"/>
      </dsp:txXfrm>
    </dsp:sp>
    <dsp:sp modelId="{FD06F003-4B62-4568-9ACC-8C3394129A5A}">
      <dsp:nvSpPr>
        <dsp:cNvPr id="0" name=""/>
        <dsp:cNvSpPr/>
      </dsp:nvSpPr>
      <dsp:spPr>
        <a:xfrm>
          <a:off x="2199475" y="551085"/>
          <a:ext cx="4912970" cy="4912970"/>
        </a:xfrm>
        <a:prstGeom prst="pie">
          <a:avLst>
            <a:gd name="adj1" fmla="val 5400000"/>
            <a:gd name="adj2" fmla="val 9000000"/>
          </a:avLst>
        </a:prstGeom>
        <a:solidFill>
          <a:schemeClr val="accent5">
            <a:hueOff val="-11441494"/>
            <a:satOff val="3017"/>
            <a:lumOff val="1529"/>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11441494"/>
              <a:satOff val="3017"/>
              <a:lumOff val="1529"/>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baseline="0" dirty="0"/>
            <a:t>-$67 From </a:t>
          </a:r>
          <a:r>
            <a:rPr lang="en-US" sz="1300" kern="1200" baseline="0" dirty="0" smtClean="0"/>
            <a:t>SAFC*</a:t>
          </a:r>
          <a:endParaRPr lang="en-US" sz="1300" kern="1200" dirty="0"/>
        </a:p>
      </dsp:txBody>
      <dsp:txXfrm>
        <a:off x="3252254" y="3871434"/>
        <a:ext cx="1286730" cy="994291"/>
      </dsp:txXfrm>
    </dsp:sp>
    <dsp:sp modelId="{3534319D-2A74-4448-BC91-230109139ADA}">
      <dsp:nvSpPr>
        <dsp:cNvPr id="0" name=""/>
        <dsp:cNvSpPr/>
      </dsp:nvSpPr>
      <dsp:spPr>
        <a:xfrm>
          <a:off x="2140987" y="449901"/>
          <a:ext cx="4912970" cy="4912970"/>
        </a:xfrm>
        <a:prstGeom prst="pie">
          <a:avLst>
            <a:gd name="adj1" fmla="val 9000000"/>
            <a:gd name="adj2" fmla="val 12600000"/>
          </a:avLst>
        </a:prstGeom>
        <a:solidFill>
          <a:schemeClr val="accent5">
            <a:hueOff val="-15255325"/>
            <a:satOff val="4023"/>
            <a:lumOff val="2039"/>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15255325"/>
              <a:satOff val="4023"/>
              <a:lumOff val="2039"/>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baseline="0"/>
            <a:t>Will attempt to reimbuse $2-300 per person from SEDS fund over the year</a:t>
          </a:r>
          <a:endParaRPr lang="en-US" sz="1300" kern="1200"/>
        </a:p>
      </dsp:txBody>
      <dsp:txXfrm>
        <a:off x="2374938" y="2438485"/>
        <a:ext cx="1345218" cy="965047"/>
      </dsp:txXfrm>
    </dsp:sp>
    <dsp:sp modelId="{10AE7603-F20E-4A8D-9F7A-CC0B4CD00BDF}">
      <dsp:nvSpPr>
        <dsp:cNvPr id="0" name=""/>
        <dsp:cNvSpPr/>
      </dsp:nvSpPr>
      <dsp:spPr>
        <a:xfrm>
          <a:off x="2199475" y="348718"/>
          <a:ext cx="4912970" cy="4912970"/>
        </a:xfrm>
        <a:prstGeom prst="pie">
          <a:avLst>
            <a:gd name="adj1" fmla="val 12600000"/>
            <a:gd name="adj2" fmla="val 16200000"/>
          </a:avLst>
        </a:prstGeom>
        <a:solidFill>
          <a:schemeClr val="accent5">
            <a:hueOff val="-19069156"/>
            <a:satOff val="5029"/>
            <a:lumOff val="2549"/>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19069156"/>
              <a:satOff val="5029"/>
              <a:lumOff val="2549"/>
              <a:alphaOff val="0"/>
              <a:shade val="35000"/>
              <a:satMod val="13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baseline="0" dirty="0" smtClean="0"/>
            <a:t>16 students coming</a:t>
          </a:r>
          <a:endParaRPr lang="en-US" sz="1300" kern="1200" dirty="0"/>
        </a:p>
      </dsp:txBody>
      <dsp:txXfrm>
        <a:off x="3252254" y="976291"/>
        <a:ext cx="1286730" cy="994291"/>
      </dsp:txXfrm>
    </dsp:sp>
    <dsp:sp modelId="{E9B1E50E-7277-4858-B17D-A153D4968CAD}">
      <dsp:nvSpPr>
        <dsp:cNvPr id="0" name=""/>
        <dsp:cNvSpPr/>
      </dsp:nvSpPr>
      <dsp:spPr>
        <a:xfrm>
          <a:off x="2012134" y="44581"/>
          <a:ext cx="5521242" cy="5521242"/>
        </a:xfrm>
        <a:prstGeom prst="circularArrow">
          <a:avLst>
            <a:gd name="adj1" fmla="val 5085"/>
            <a:gd name="adj2" fmla="val 327528"/>
            <a:gd name="adj3" fmla="val 19472472"/>
            <a:gd name="adj4" fmla="val 16200251"/>
            <a:gd name="adj5" fmla="val 5932"/>
          </a:avLst>
        </a:prstGeom>
        <a:solidFill>
          <a:schemeClr val="accent5">
            <a:hueOff val="0"/>
            <a:satOff val="0"/>
            <a:lumOff val="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0"/>
              <a:satOff val="0"/>
              <a:lumOff val="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sp>
    <dsp:sp modelId="{19EB7CAE-6AF3-414D-BBD5-53574701FAEC}">
      <dsp:nvSpPr>
        <dsp:cNvPr id="0" name=""/>
        <dsp:cNvSpPr/>
      </dsp:nvSpPr>
      <dsp:spPr>
        <a:xfrm>
          <a:off x="2069910" y="145304"/>
          <a:ext cx="5521242" cy="5521242"/>
        </a:xfrm>
        <a:prstGeom prst="circularArrow">
          <a:avLst>
            <a:gd name="adj1" fmla="val 5085"/>
            <a:gd name="adj2" fmla="val 327528"/>
            <a:gd name="adj3" fmla="val 1472472"/>
            <a:gd name="adj4" fmla="val 19800000"/>
            <a:gd name="adj5" fmla="val 5932"/>
          </a:avLst>
        </a:prstGeom>
        <a:solidFill>
          <a:schemeClr val="accent5">
            <a:hueOff val="-3813831"/>
            <a:satOff val="1006"/>
            <a:lumOff val="51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3813831"/>
              <a:satOff val="1006"/>
              <a:lumOff val="51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sp>
    <dsp:sp modelId="{C5E415DA-B103-4892-A903-D2F7EE1B4989}">
      <dsp:nvSpPr>
        <dsp:cNvPr id="0" name=""/>
        <dsp:cNvSpPr/>
      </dsp:nvSpPr>
      <dsp:spPr>
        <a:xfrm>
          <a:off x="2012134" y="246949"/>
          <a:ext cx="5521242" cy="5521242"/>
        </a:xfrm>
        <a:prstGeom prst="circularArrow">
          <a:avLst>
            <a:gd name="adj1" fmla="val 5085"/>
            <a:gd name="adj2" fmla="val 327528"/>
            <a:gd name="adj3" fmla="val 5072221"/>
            <a:gd name="adj4" fmla="val 1800000"/>
            <a:gd name="adj5" fmla="val 5932"/>
          </a:avLst>
        </a:prstGeom>
        <a:solidFill>
          <a:schemeClr val="accent5">
            <a:hueOff val="-7627663"/>
            <a:satOff val="2012"/>
            <a:lumOff val="1020"/>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7627663"/>
              <a:satOff val="2012"/>
              <a:lumOff val="1020"/>
              <a:alphaOff val="0"/>
              <a:shade val="35000"/>
              <a:satMod val="130000"/>
            </a:schemeClr>
          </a:contourClr>
        </a:sp3d>
      </dsp:spPr>
      <dsp:style>
        <a:lnRef idx="0">
          <a:scrgbClr r="0" g="0" b="0"/>
        </a:lnRef>
        <a:fillRef idx="3">
          <a:scrgbClr r="0" g="0" b="0"/>
        </a:fillRef>
        <a:effectRef idx="2">
          <a:scrgbClr r="0" g="0" b="0"/>
        </a:effectRef>
        <a:fontRef idx="minor">
          <a:schemeClr val="lt1"/>
        </a:fontRef>
      </dsp:style>
    </dsp:sp>
    <dsp:sp modelId="{D93649D0-18DD-4AB1-A80F-3C859E4609D2}">
      <dsp:nvSpPr>
        <dsp:cNvPr id="0" name=""/>
        <dsp:cNvSpPr/>
      </dsp:nvSpPr>
      <dsp:spPr>
        <a:xfrm>
          <a:off x="1895518" y="246949"/>
          <a:ext cx="5521242" cy="5521242"/>
        </a:xfrm>
        <a:prstGeom prst="circularArrow">
          <a:avLst>
            <a:gd name="adj1" fmla="val 5085"/>
            <a:gd name="adj2" fmla="val 327528"/>
            <a:gd name="adj3" fmla="val 8672472"/>
            <a:gd name="adj4" fmla="val 5400251"/>
            <a:gd name="adj5" fmla="val 5932"/>
          </a:avLst>
        </a:prstGeom>
        <a:solidFill>
          <a:schemeClr val="accent5">
            <a:hueOff val="-11441494"/>
            <a:satOff val="3017"/>
            <a:lumOff val="1529"/>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11441494"/>
              <a:satOff val="3017"/>
              <a:lumOff val="1529"/>
              <a:alphaOff val="0"/>
              <a:shade val="35000"/>
              <a:satMod val="130000"/>
            </a:schemeClr>
          </a:contourClr>
        </a:sp3d>
      </dsp:spPr>
      <dsp:style>
        <a:lnRef idx="0">
          <a:scrgbClr r="0" g="0" b="0"/>
        </a:lnRef>
        <a:fillRef idx="3">
          <a:scrgbClr r="0" g="0" b="0"/>
        </a:fillRef>
        <a:effectRef idx="2">
          <a:scrgbClr r="0" g="0" b="0"/>
        </a:effectRef>
        <a:fontRef idx="minor">
          <a:schemeClr val="lt1"/>
        </a:fontRef>
      </dsp:style>
    </dsp:sp>
    <dsp:sp modelId="{5747AD5F-EE06-4EE7-9A89-0565CB1A0BB7}">
      <dsp:nvSpPr>
        <dsp:cNvPr id="0" name=""/>
        <dsp:cNvSpPr/>
      </dsp:nvSpPr>
      <dsp:spPr>
        <a:xfrm>
          <a:off x="1837030" y="145765"/>
          <a:ext cx="5521242" cy="5521242"/>
        </a:xfrm>
        <a:prstGeom prst="circularArrow">
          <a:avLst>
            <a:gd name="adj1" fmla="val 5085"/>
            <a:gd name="adj2" fmla="val 327528"/>
            <a:gd name="adj3" fmla="val 12272472"/>
            <a:gd name="adj4" fmla="val 9000000"/>
            <a:gd name="adj5" fmla="val 5932"/>
          </a:avLst>
        </a:prstGeom>
        <a:solidFill>
          <a:schemeClr val="accent5">
            <a:hueOff val="-15255325"/>
            <a:satOff val="4023"/>
            <a:lumOff val="2039"/>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15255325"/>
              <a:satOff val="4023"/>
              <a:lumOff val="2039"/>
              <a:alphaOff val="0"/>
              <a:shade val="35000"/>
              <a:satMod val="130000"/>
            </a:schemeClr>
          </a:contourClr>
        </a:sp3d>
      </dsp:spPr>
      <dsp:style>
        <a:lnRef idx="0">
          <a:scrgbClr r="0" g="0" b="0"/>
        </a:lnRef>
        <a:fillRef idx="3">
          <a:scrgbClr r="0" g="0" b="0"/>
        </a:fillRef>
        <a:effectRef idx="2">
          <a:scrgbClr r="0" g="0" b="0"/>
        </a:effectRef>
        <a:fontRef idx="minor">
          <a:schemeClr val="lt1"/>
        </a:fontRef>
      </dsp:style>
    </dsp:sp>
    <dsp:sp modelId="{295371D8-5A08-410A-A322-F4779F7429FC}">
      <dsp:nvSpPr>
        <dsp:cNvPr id="0" name=""/>
        <dsp:cNvSpPr/>
      </dsp:nvSpPr>
      <dsp:spPr>
        <a:xfrm>
          <a:off x="1895518" y="44581"/>
          <a:ext cx="5521242" cy="5521242"/>
        </a:xfrm>
        <a:prstGeom prst="circularArrow">
          <a:avLst>
            <a:gd name="adj1" fmla="val 5085"/>
            <a:gd name="adj2" fmla="val 327528"/>
            <a:gd name="adj3" fmla="val 15872221"/>
            <a:gd name="adj4" fmla="val 12600000"/>
            <a:gd name="adj5" fmla="val 5932"/>
          </a:avLst>
        </a:prstGeom>
        <a:solidFill>
          <a:schemeClr val="accent5">
            <a:hueOff val="-19069156"/>
            <a:satOff val="5029"/>
            <a:lumOff val="2549"/>
            <a:alphaOff val="0"/>
          </a:schemeClr>
        </a:solidFill>
        <a:ln>
          <a:noFill/>
        </a:ln>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accent5">
              <a:hueOff val="-19069156"/>
              <a:satOff val="5029"/>
              <a:lumOff val="2549"/>
              <a:alphaOff val="0"/>
              <a:shade val="35000"/>
              <a:satMod val="130000"/>
            </a:schemeClr>
          </a:contourClr>
        </a:sp3d>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2.png>
</file>

<file path=ppt/media/image3.png>
</file>

<file path=ppt/media/image4.jpeg>
</file>

<file path=ppt/media/image5.jpeg>
</file>

<file path=ppt/media/image6.jpeg>
</file>

<file path=ppt/media/image7.jpe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84E028-67A4-4AA0-9BF2-2A4E98D72F06}" type="datetimeFigureOut">
              <a:rPr lang="en-US" smtClean="0"/>
              <a:t>10/10/2018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68B7A6-119D-4314-BC30-562934840455}" type="slidenum">
              <a:rPr lang="en-US" smtClean="0"/>
              <a:t>‹#›</a:t>
            </a:fld>
            <a:endParaRPr lang="en-US"/>
          </a:p>
        </p:txBody>
      </p:sp>
    </p:spTree>
    <p:extLst>
      <p:ext uri="{BB962C8B-B14F-4D97-AF65-F5344CB8AC3E}">
        <p14:creationId xmlns:p14="http://schemas.microsoft.com/office/powerpoint/2010/main" val="388384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68B7A6-119D-4314-BC30-562934840455}" type="slidenum">
              <a:rPr lang="en-US" smtClean="0"/>
              <a:t>5</a:t>
            </a:fld>
            <a:endParaRPr lang="en-US"/>
          </a:p>
        </p:txBody>
      </p:sp>
    </p:spTree>
    <p:extLst>
      <p:ext uri="{BB962C8B-B14F-4D97-AF65-F5344CB8AC3E}">
        <p14:creationId xmlns:p14="http://schemas.microsoft.com/office/powerpoint/2010/main" val="3704386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2E9C9D3C-2E1B-40C5-BB00-F27E5A8000B7}" type="datetimeFigureOut">
              <a:rPr lang="en-US" smtClean="0"/>
              <a:t>10/10/2018</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0990367C-DFCD-490C-BF97-A7B0F19B0081}"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1815848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9C9D3C-2E1B-40C5-BB00-F27E5A8000B7}" type="datetimeFigureOut">
              <a:rPr lang="en-US" smtClean="0"/>
              <a:t>10/10/2018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0367C-DFCD-490C-BF97-A7B0F19B0081}" type="slidenum">
              <a:rPr lang="en-US" smtClean="0"/>
              <a:t>‹#›</a:t>
            </a:fld>
            <a:endParaRPr lang="en-US"/>
          </a:p>
        </p:txBody>
      </p:sp>
    </p:spTree>
    <p:extLst>
      <p:ext uri="{BB962C8B-B14F-4D97-AF65-F5344CB8AC3E}">
        <p14:creationId xmlns:p14="http://schemas.microsoft.com/office/powerpoint/2010/main" val="2132321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9C9D3C-2E1B-40C5-BB00-F27E5A8000B7}" type="datetimeFigureOut">
              <a:rPr lang="en-US" smtClean="0"/>
              <a:t>10/10/2018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0367C-DFCD-490C-BF97-A7B0F19B0081}" type="slidenum">
              <a:rPr lang="en-US" smtClean="0"/>
              <a:t>‹#›</a:t>
            </a:fld>
            <a:endParaRPr lang="en-US"/>
          </a:p>
        </p:txBody>
      </p:sp>
    </p:spTree>
    <p:extLst>
      <p:ext uri="{BB962C8B-B14F-4D97-AF65-F5344CB8AC3E}">
        <p14:creationId xmlns:p14="http://schemas.microsoft.com/office/powerpoint/2010/main" val="2055969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9C9D3C-2E1B-40C5-BB00-F27E5A8000B7}" type="datetimeFigureOut">
              <a:rPr lang="en-US" smtClean="0"/>
              <a:t>10/10/2018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0367C-DFCD-490C-BF97-A7B0F19B0081}" type="slidenum">
              <a:rPr lang="en-US" smtClean="0"/>
              <a:t>‹#›</a:t>
            </a:fld>
            <a:endParaRPr lang="en-US"/>
          </a:p>
        </p:txBody>
      </p:sp>
    </p:spTree>
    <p:extLst>
      <p:ext uri="{BB962C8B-B14F-4D97-AF65-F5344CB8AC3E}">
        <p14:creationId xmlns:p14="http://schemas.microsoft.com/office/powerpoint/2010/main" val="1003252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E9C9D3C-2E1B-40C5-BB00-F27E5A8000B7}" type="datetimeFigureOut">
              <a:rPr lang="en-US" smtClean="0"/>
              <a:t>10/10/2018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90367C-DFCD-490C-BF97-A7B0F19B0081}"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5915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E9C9D3C-2E1B-40C5-BB00-F27E5A8000B7}" type="datetimeFigureOut">
              <a:rPr lang="en-US" smtClean="0"/>
              <a:t>10/10/2018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0367C-DFCD-490C-BF97-A7B0F19B0081}" type="slidenum">
              <a:rPr lang="en-US" smtClean="0"/>
              <a:t>‹#›</a:t>
            </a:fld>
            <a:endParaRPr lang="en-US"/>
          </a:p>
        </p:txBody>
      </p:sp>
    </p:spTree>
    <p:extLst>
      <p:ext uri="{BB962C8B-B14F-4D97-AF65-F5344CB8AC3E}">
        <p14:creationId xmlns:p14="http://schemas.microsoft.com/office/powerpoint/2010/main" val="12640455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E9C9D3C-2E1B-40C5-BB00-F27E5A8000B7}" type="datetimeFigureOut">
              <a:rPr lang="en-US" smtClean="0"/>
              <a:t>10/10/2018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90367C-DFCD-490C-BF97-A7B0F19B0081}" type="slidenum">
              <a:rPr lang="en-US" smtClean="0"/>
              <a:t>‹#›</a:t>
            </a:fld>
            <a:endParaRPr lang="en-US"/>
          </a:p>
        </p:txBody>
      </p:sp>
    </p:spTree>
    <p:extLst>
      <p:ext uri="{BB962C8B-B14F-4D97-AF65-F5344CB8AC3E}">
        <p14:creationId xmlns:p14="http://schemas.microsoft.com/office/powerpoint/2010/main" val="2013585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E9C9D3C-2E1B-40C5-BB00-F27E5A8000B7}" type="datetimeFigureOut">
              <a:rPr lang="en-US" smtClean="0"/>
              <a:t>10/10/2018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90367C-DFCD-490C-BF97-A7B0F19B0081}" type="slidenum">
              <a:rPr lang="en-US" smtClean="0"/>
              <a:t>‹#›</a:t>
            </a:fld>
            <a:endParaRPr lang="en-US"/>
          </a:p>
        </p:txBody>
      </p:sp>
    </p:spTree>
    <p:extLst>
      <p:ext uri="{BB962C8B-B14F-4D97-AF65-F5344CB8AC3E}">
        <p14:creationId xmlns:p14="http://schemas.microsoft.com/office/powerpoint/2010/main" val="3722643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E9C9D3C-2E1B-40C5-BB00-F27E5A8000B7}" type="datetimeFigureOut">
              <a:rPr lang="en-US" smtClean="0"/>
              <a:t>10/10/2018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90367C-DFCD-490C-BF97-A7B0F19B0081}" type="slidenum">
              <a:rPr lang="en-US" smtClean="0"/>
              <a:t>‹#›</a:t>
            </a:fld>
            <a:endParaRPr lang="en-US"/>
          </a:p>
        </p:txBody>
      </p:sp>
    </p:spTree>
    <p:extLst>
      <p:ext uri="{BB962C8B-B14F-4D97-AF65-F5344CB8AC3E}">
        <p14:creationId xmlns:p14="http://schemas.microsoft.com/office/powerpoint/2010/main" val="3480411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E9C9D3C-2E1B-40C5-BB00-F27E5A8000B7}" type="datetimeFigureOut">
              <a:rPr lang="en-US" smtClean="0"/>
              <a:t>10/10/2018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0367C-DFCD-490C-BF97-A7B0F19B0081}" type="slidenum">
              <a:rPr lang="en-US" smtClean="0"/>
              <a:t>‹#›</a:t>
            </a:fld>
            <a:endParaRPr lang="en-US"/>
          </a:p>
        </p:txBody>
      </p:sp>
    </p:spTree>
    <p:extLst>
      <p:ext uri="{BB962C8B-B14F-4D97-AF65-F5344CB8AC3E}">
        <p14:creationId xmlns:p14="http://schemas.microsoft.com/office/powerpoint/2010/main" val="1146179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E9C9D3C-2E1B-40C5-BB00-F27E5A8000B7}" type="datetimeFigureOut">
              <a:rPr lang="en-US" smtClean="0"/>
              <a:t>10/10/2018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90367C-DFCD-490C-BF97-A7B0F19B0081}" type="slidenum">
              <a:rPr lang="en-US" smtClean="0"/>
              <a:t>‹#›</a:t>
            </a:fld>
            <a:endParaRPr lang="en-US"/>
          </a:p>
        </p:txBody>
      </p:sp>
    </p:spTree>
    <p:extLst>
      <p:ext uri="{BB962C8B-B14F-4D97-AF65-F5344CB8AC3E}">
        <p14:creationId xmlns:p14="http://schemas.microsoft.com/office/powerpoint/2010/main" val="4242436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2E9C9D3C-2E1B-40C5-BB00-F27E5A8000B7}" type="datetimeFigureOut">
              <a:rPr lang="en-US" smtClean="0"/>
              <a:t>10/10/2018</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0990367C-DFCD-490C-BF97-A7B0F19B0081}" type="slidenum">
              <a:rPr lang="en-US" smtClean="0"/>
              <a:t>‹#›</a:t>
            </a:fld>
            <a:endParaRPr lang="en-US"/>
          </a:p>
        </p:txBody>
      </p:sp>
    </p:spTree>
    <p:extLst>
      <p:ext uri="{BB962C8B-B14F-4D97-AF65-F5344CB8AC3E}">
        <p14:creationId xmlns:p14="http://schemas.microsoft.com/office/powerpoint/2010/main" val="19601451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3" Type="http://schemas.openxmlformats.org/officeDocument/2006/relationships/diagramLayout" Target="../diagrams/layout1.xml"/><Relationship Id="rId7" Type="http://schemas.openxmlformats.org/officeDocument/2006/relationships/diagramData" Target="../diagrams/data2.xml"/><Relationship Id="rId12" Type="http://schemas.openxmlformats.org/officeDocument/2006/relationships/diagramData" Target="../diagrams/data3.xml"/><Relationship Id="rId2" Type="http://schemas.openxmlformats.org/officeDocument/2006/relationships/diagramData" Target="../diagrams/data1.xml"/><Relationship Id="rId16" Type="http://schemas.microsoft.com/office/2007/relationships/diagramDrawing" Target="../diagrams/drawing3.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5" Type="http://schemas.openxmlformats.org/officeDocument/2006/relationships/diagramColors" Target="../diagrams/colors3.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slideLayout" Target="../slideLayouts/slideLayout2.xml"/><Relationship Id="rId4" Type="http://schemas.openxmlformats.org/officeDocument/2006/relationships/video" Target="../media/media2.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DB144-06B3-4372-B9F9-FA306CD5F05A}"/>
              </a:ext>
            </a:extLst>
          </p:cNvPr>
          <p:cNvSpPr>
            <a:spLocks noGrp="1"/>
          </p:cNvSpPr>
          <p:nvPr>
            <p:ph type="ctrTitle"/>
          </p:nvPr>
        </p:nvSpPr>
        <p:spPr/>
        <p:txBody>
          <a:bodyPr/>
          <a:lstStyle/>
          <a:p>
            <a:r>
              <a:rPr lang="en-US" dirty="0"/>
              <a:t>Space Vision 2018</a:t>
            </a:r>
          </a:p>
        </p:txBody>
      </p:sp>
      <p:sp>
        <p:nvSpPr>
          <p:cNvPr id="3" name="Subtitle 2">
            <a:extLst>
              <a:ext uri="{FF2B5EF4-FFF2-40B4-BE49-F238E27FC236}">
                <a16:creationId xmlns:a16="http://schemas.microsoft.com/office/drawing/2014/main" id="{4237AE7F-ECCB-4048-83E3-3D8EF5E9CCB5}"/>
              </a:ext>
            </a:extLst>
          </p:cNvPr>
          <p:cNvSpPr>
            <a:spLocks noGrp="1"/>
          </p:cNvSpPr>
          <p:nvPr>
            <p:ph type="subTitle" idx="1"/>
          </p:nvPr>
        </p:nvSpPr>
        <p:spPr/>
        <p:txBody>
          <a:bodyPr/>
          <a:lstStyle/>
          <a:p>
            <a:r>
              <a:rPr lang="en-US" dirty="0" smtClean="0"/>
              <a:t>November 1</a:t>
            </a:r>
            <a:r>
              <a:rPr lang="en-US" baseline="30000" dirty="0" smtClean="0"/>
              <a:t>st</a:t>
            </a:r>
            <a:r>
              <a:rPr lang="en-US" dirty="0" smtClean="0"/>
              <a:t>-4</a:t>
            </a:r>
            <a:r>
              <a:rPr lang="en-US" baseline="30000" dirty="0" smtClean="0"/>
              <a:t>th</a:t>
            </a:r>
            <a:r>
              <a:rPr lang="en-US" dirty="0" smtClean="0"/>
              <a:t> </a:t>
            </a:r>
          </a:p>
          <a:p>
            <a:r>
              <a:rPr lang="en-US" dirty="0" smtClean="0"/>
              <a:t>San Diego, California</a:t>
            </a:r>
            <a:endParaRPr lang="en-US"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879960" y="293259"/>
            <a:ext cx="1934572" cy="1319250"/>
          </a:xfrm>
          <a:prstGeom prst="rect">
            <a:avLst/>
          </a:prstGeom>
        </p:spPr>
      </p:pic>
    </p:spTree>
    <p:extLst>
      <p:ext uri="{BB962C8B-B14F-4D97-AF65-F5344CB8AC3E}">
        <p14:creationId xmlns:p14="http://schemas.microsoft.com/office/powerpoint/2010/main" val="33844846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5D5E0904-721C-4D68-9EB8-1C9752E329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91D267E-F207-4472-8694-B957B6B8BC46}"/>
              </a:ext>
            </a:extLst>
          </p:cNvPr>
          <p:cNvSpPr>
            <a:spLocks noGrp="1"/>
          </p:cNvSpPr>
          <p:nvPr>
            <p:ph type="title"/>
          </p:nvPr>
        </p:nvSpPr>
        <p:spPr>
          <a:xfrm>
            <a:off x="6172200" y="758952"/>
            <a:ext cx="5075617" cy="1852363"/>
          </a:xfrm>
        </p:spPr>
        <p:txBody>
          <a:bodyPr vert="horz" lIns="91440" tIns="45720" rIns="91440" bIns="45720" rtlCol="0" anchor="b">
            <a:normAutofit fontScale="90000"/>
          </a:bodyPr>
          <a:lstStyle/>
          <a:p>
            <a:pPr>
              <a:lnSpc>
                <a:spcPct val="85000"/>
              </a:lnSpc>
            </a:pPr>
            <a:r>
              <a:rPr lang="en-US" sz="7200" dirty="0"/>
              <a:t>Build Space Better</a:t>
            </a:r>
          </a:p>
        </p:txBody>
      </p:sp>
      <p:pic>
        <p:nvPicPr>
          <p:cNvPr id="1029" name="Picture 2" descr="wireframe">
            <a:extLst>
              <a:ext uri="{FF2B5EF4-FFF2-40B4-BE49-F238E27FC236}">
                <a16:creationId xmlns:a16="http://schemas.microsoft.com/office/drawing/2014/main" id="{27CBF42B-314E-4729-A8C6-A755021F760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44183" y="647190"/>
            <a:ext cx="5151817" cy="555452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8E5F84E-204E-4186-B292-5D67317E4A45}"/>
              </a:ext>
            </a:extLst>
          </p:cNvPr>
          <p:cNvSpPr txBox="1"/>
          <p:nvPr/>
        </p:nvSpPr>
        <p:spPr>
          <a:xfrm>
            <a:off x="6172200" y="2740121"/>
            <a:ext cx="4264270" cy="1200329"/>
          </a:xfrm>
          <a:prstGeom prst="rect">
            <a:avLst/>
          </a:prstGeom>
          <a:noFill/>
        </p:spPr>
        <p:txBody>
          <a:bodyPr wrap="square" rtlCol="0">
            <a:spAutoFit/>
          </a:bodyPr>
          <a:lstStyle/>
          <a:p>
            <a:r>
              <a:rPr lang="en-US" dirty="0"/>
              <a:t>Through collaboration we can achieve greater heights, improve on past accomplishments, and shape the future of space exploration.</a:t>
            </a:r>
          </a:p>
        </p:txBody>
      </p:sp>
      <p:sp>
        <p:nvSpPr>
          <p:cNvPr id="3" name="TextBox 2"/>
          <p:cNvSpPr txBox="1"/>
          <p:nvPr/>
        </p:nvSpPr>
        <p:spPr>
          <a:xfrm>
            <a:off x="6172200" y="4636541"/>
            <a:ext cx="4141177" cy="923330"/>
          </a:xfrm>
          <a:prstGeom prst="rect">
            <a:avLst/>
          </a:prstGeom>
          <a:noFill/>
        </p:spPr>
        <p:txBody>
          <a:bodyPr wrap="square" rtlCol="0">
            <a:spAutoFit/>
          </a:bodyPr>
          <a:lstStyle/>
          <a:p>
            <a:r>
              <a:rPr lang="en-US" dirty="0" smtClean="0"/>
              <a:t>Hosted by UCSD SEDS</a:t>
            </a:r>
          </a:p>
          <a:p>
            <a:r>
              <a:rPr lang="en-US" dirty="0" smtClean="0"/>
              <a:t>Well known as the </a:t>
            </a:r>
            <a:r>
              <a:rPr lang="en-US" dirty="0"/>
              <a:t>B</a:t>
            </a:r>
            <a:r>
              <a:rPr lang="en-US" dirty="0" smtClean="0"/>
              <a:t>est University Rocketry Organization in the US</a:t>
            </a:r>
            <a:endParaRPr lang="en-US" dirty="0"/>
          </a:p>
        </p:txBody>
      </p:sp>
    </p:spTree>
    <p:extLst>
      <p:ext uri="{BB962C8B-B14F-4D97-AF65-F5344CB8AC3E}">
        <p14:creationId xmlns:p14="http://schemas.microsoft.com/office/powerpoint/2010/main" val="1356764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76248C8-0720-48AB-91BA-5F530BB41E5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2209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765347-4477-4AE9-A0A5-EFFE16C47901}"/>
              </a:ext>
            </a:extLst>
          </p:cNvPr>
          <p:cNvSpPr>
            <a:spLocks noGrp="1"/>
          </p:cNvSpPr>
          <p:nvPr>
            <p:ph type="title"/>
          </p:nvPr>
        </p:nvSpPr>
        <p:spPr>
          <a:xfrm>
            <a:off x="1261871" y="365760"/>
            <a:ext cx="9858383" cy="1325562"/>
          </a:xfrm>
        </p:spPr>
        <p:txBody>
          <a:bodyPr>
            <a:normAutofit/>
          </a:bodyPr>
          <a:lstStyle/>
          <a:p>
            <a:r>
              <a:rPr lang="en-US" dirty="0"/>
              <a:t>Why </a:t>
            </a:r>
            <a:r>
              <a:rPr lang="en-US" dirty="0" smtClean="0"/>
              <a:t>are we going?</a:t>
            </a:r>
            <a:endParaRPr lang="en-US" dirty="0"/>
          </a:p>
        </p:txBody>
      </p:sp>
      <p:sp>
        <p:nvSpPr>
          <p:cNvPr id="12" name="Rectangle 11">
            <a:extLst>
              <a:ext uri="{FF2B5EF4-FFF2-40B4-BE49-F238E27FC236}">
                <a16:creationId xmlns:a16="http://schemas.microsoft.com/office/drawing/2014/main" id="{523BEDA7-D0B8-4802-8168-92452653BC9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D2EFF34B-7B1A-4F9D-8CEE-A40962BC7C2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3724"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Content Placeholder 2">
            <a:extLst>
              <a:ext uri="{FF2B5EF4-FFF2-40B4-BE49-F238E27FC236}">
                <a16:creationId xmlns:a16="http://schemas.microsoft.com/office/drawing/2014/main" id="{A3D654D0-E6E7-4598-86D9-3B3BE7F2673B}"/>
              </a:ext>
            </a:extLst>
          </p:cNvPr>
          <p:cNvGraphicFramePr>
            <a:graphicFrameLocks noGrp="1"/>
          </p:cNvGraphicFramePr>
          <p:nvPr>
            <p:ph idx="1"/>
            <p:extLst>
              <p:ext uri="{D42A27DB-BD31-4B8C-83A1-F6EECF244321}">
                <p14:modId xmlns:p14="http://schemas.microsoft.com/office/powerpoint/2010/main" val="2977511736"/>
              </p:ext>
            </p:extLst>
          </p:nvPr>
        </p:nvGraphicFramePr>
        <p:xfrm>
          <a:off x="913758" y="1298349"/>
          <a:ext cx="5105042" cy="27892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Content Placeholder 2">
            <a:extLst>
              <a:ext uri="{FF2B5EF4-FFF2-40B4-BE49-F238E27FC236}">
                <a16:creationId xmlns:a16="http://schemas.microsoft.com/office/drawing/2014/main" id="{A3D654D0-E6E7-4598-86D9-3B3BE7F2673B}"/>
              </a:ext>
            </a:extLst>
          </p:cNvPr>
          <p:cNvGraphicFramePr>
            <a:graphicFrameLocks/>
          </p:cNvGraphicFramePr>
          <p:nvPr>
            <p:extLst>
              <p:ext uri="{D42A27DB-BD31-4B8C-83A1-F6EECF244321}">
                <p14:modId xmlns:p14="http://schemas.microsoft.com/office/powerpoint/2010/main" val="558648141"/>
              </p:ext>
            </p:extLst>
          </p:nvPr>
        </p:nvGraphicFramePr>
        <p:xfrm>
          <a:off x="913758" y="2623911"/>
          <a:ext cx="5105042" cy="278928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11" name="Content Placeholder 2">
            <a:extLst>
              <a:ext uri="{FF2B5EF4-FFF2-40B4-BE49-F238E27FC236}">
                <a16:creationId xmlns:a16="http://schemas.microsoft.com/office/drawing/2014/main" id="{A3D654D0-E6E7-4598-86D9-3B3BE7F2673B}"/>
              </a:ext>
            </a:extLst>
          </p:cNvPr>
          <p:cNvGraphicFramePr>
            <a:graphicFrameLocks/>
          </p:cNvGraphicFramePr>
          <p:nvPr>
            <p:extLst>
              <p:ext uri="{D42A27DB-BD31-4B8C-83A1-F6EECF244321}">
                <p14:modId xmlns:p14="http://schemas.microsoft.com/office/powerpoint/2010/main" val="3894773033"/>
              </p:ext>
            </p:extLst>
          </p:nvPr>
        </p:nvGraphicFramePr>
        <p:xfrm>
          <a:off x="911964" y="3991342"/>
          <a:ext cx="5105042" cy="2789288"/>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4" name="TextBox 3"/>
          <p:cNvSpPr txBox="1"/>
          <p:nvPr/>
        </p:nvSpPr>
        <p:spPr>
          <a:xfrm>
            <a:off x="6191062" y="2132288"/>
            <a:ext cx="4317023" cy="4524315"/>
          </a:xfrm>
          <a:prstGeom prst="rect">
            <a:avLst/>
          </a:prstGeom>
          <a:noFill/>
        </p:spPr>
        <p:txBody>
          <a:bodyPr wrap="square" rtlCol="0">
            <a:spAutoFit/>
          </a:bodyPr>
          <a:lstStyle/>
          <a:p>
            <a:r>
              <a:rPr lang="en-US" dirty="0" smtClean="0"/>
              <a:t>By attending Space Vision 2018: Build Space Better, we hope to bring back:</a:t>
            </a:r>
          </a:p>
          <a:p>
            <a:pPr marL="285750" indent="-285750">
              <a:buFont typeface="Arial" panose="020B0604020202020204" pitchFamily="34" charset="0"/>
              <a:buChar char="•"/>
            </a:pPr>
            <a:r>
              <a:rPr lang="en-US" dirty="0" smtClean="0"/>
              <a:t>An immense amount of connections to further our knowledge in rocketry and better organizational management</a:t>
            </a:r>
          </a:p>
          <a:p>
            <a:pPr marL="285750" indent="-285750">
              <a:buFont typeface="Arial" panose="020B0604020202020204" pitchFamily="34" charset="0"/>
              <a:buChar char="•"/>
            </a:pPr>
            <a:r>
              <a:rPr lang="en-US" dirty="0" smtClean="0"/>
              <a:t>Greater our knowledge in the importance of community outreach using rocketry (which is a very exciting gateway for students to joining STEM fields)</a:t>
            </a:r>
          </a:p>
          <a:p>
            <a:pPr marL="285750" indent="-285750">
              <a:buFont typeface="Arial" panose="020B0604020202020204" pitchFamily="34" charset="0"/>
              <a:buChar char="•"/>
            </a:pPr>
            <a:r>
              <a:rPr lang="en-US" dirty="0" smtClean="0"/>
              <a:t>Obtain ideas on how to engage the community more with rocket launches, workshops etc.</a:t>
            </a:r>
            <a:br>
              <a:rPr lang="en-US" dirty="0" smtClean="0"/>
            </a:br>
            <a:r>
              <a:rPr lang="en-US" dirty="0" smtClean="0"/>
              <a:t/>
            </a:r>
            <a:br>
              <a:rPr lang="en-US" dirty="0" smtClean="0"/>
            </a:br>
            <a:endParaRPr lang="en-US" dirty="0"/>
          </a:p>
        </p:txBody>
      </p:sp>
    </p:spTree>
    <p:extLst>
      <p:ext uri="{BB962C8B-B14F-4D97-AF65-F5344CB8AC3E}">
        <p14:creationId xmlns:p14="http://schemas.microsoft.com/office/powerpoint/2010/main" val="4164338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7FF7A-F43E-4449-B783-0CBD91E7518A}"/>
              </a:ext>
            </a:extLst>
          </p:cNvPr>
          <p:cNvSpPr>
            <a:spLocks noGrp="1"/>
          </p:cNvSpPr>
          <p:nvPr>
            <p:ph type="title"/>
          </p:nvPr>
        </p:nvSpPr>
        <p:spPr>
          <a:xfrm>
            <a:off x="1261872" y="365760"/>
            <a:ext cx="9692640" cy="1325562"/>
          </a:xfrm>
        </p:spPr>
        <p:txBody>
          <a:bodyPr>
            <a:normAutofit/>
          </a:bodyPr>
          <a:lstStyle/>
          <a:p>
            <a:r>
              <a:rPr lang="en-US" dirty="0"/>
              <a:t>Budget</a:t>
            </a:r>
          </a:p>
        </p:txBody>
      </p:sp>
      <p:graphicFrame>
        <p:nvGraphicFramePr>
          <p:cNvPr id="5" name="Content Placeholder 2">
            <a:extLst>
              <a:ext uri="{FF2B5EF4-FFF2-40B4-BE49-F238E27FC236}">
                <a16:creationId xmlns:a16="http://schemas.microsoft.com/office/drawing/2014/main" id="{AA6FC7AF-14E1-4D53-A64A-DA8B4D16A094}"/>
              </a:ext>
            </a:extLst>
          </p:cNvPr>
          <p:cNvGraphicFramePr>
            <a:graphicFrameLocks noGrp="1"/>
          </p:cNvGraphicFramePr>
          <p:nvPr>
            <p:ph idx="1"/>
            <p:extLst>
              <p:ext uri="{D42A27DB-BD31-4B8C-83A1-F6EECF244321}">
                <p14:modId xmlns:p14="http://schemas.microsoft.com/office/powerpoint/2010/main" val="640635067"/>
              </p:ext>
            </p:extLst>
          </p:nvPr>
        </p:nvGraphicFramePr>
        <p:xfrm>
          <a:off x="1262062" y="365760"/>
          <a:ext cx="9526099" cy="58487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E6D437AF-62CF-4C15-BB90-96469A445F47}"/>
              </a:ext>
            </a:extLst>
          </p:cNvPr>
          <p:cNvSpPr txBox="1"/>
          <p:nvPr/>
        </p:nvSpPr>
        <p:spPr>
          <a:xfrm>
            <a:off x="8792308" y="2239642"/>
            <a:ext cx="2329961" cy="2031325"/>
          </a:xfrm>
          <a:prstGeom prst="rect">
            <a:avLst/>
          </a:prstGeom>
          <a:noFill/>
        </p:spPr>
        <p:txBody>
          <a:bodyPr wrap="square" rtlCol="0">
            <a:spAutoFit/>
          </a:bodyPr>
          <a:lstStyle/>
          <a:p>
            <a:r>
              <a:rPr lang="en-US" b="1" u="sng" dirty="0"/>
              <a:t>TOTAL</a:t>
            </a:r>
          </a:p>
          <a:p>
            <a:r>
              <a:rPr lang="en-US" dirty="0"/>
              <a:t/>
            </a:r>
            <a:br>
              <a:rPr lang="en-US" dirty="0"/>
            </a:br>
            <a:r>
              <a:rPr lang="en-US" dirty="0" smtClean="0"/>
              <a:t>$615 </a:t>
            </a:r>
            <a:r>
              <a:rPr lang="en-US" dirty="0"/>
              <a:t>up front</a:t>
            </a:r>
          </a:p>
          <a:p>
            <a:endParaRPr lang="en-US" dirty="0"/>
          </a:p>
          <a:p>
            <a:r>
              <a:rPr lang="en-US" dirty="0" smtClean="0"/>
              <a:t>-$67reimbursement</a:t>
            </a:r>
            <a:endParaRPr lang="en-US" dirty="0"/>
          </a:p>
          <a:p>
            <a:endParaRPr lang="en-US" dirty="0"/>
          </a:p>
          <a:p>
            <a:r>
              <a:rPr lang="en-US" dirty="0" smtClean="0"/>
              <a:t>$548 per member</a:t>
            </a:r>
            <a:endParaRPr lang="en-US" dirty="0"/>
          </a:p>
        </p:txBody>
      </p:sp>
      <p:sp>
        <p:nvSpPr>
          <p:cNvPr id="3" name="TextBox 2"/>
          <p:cNvSpPr txBox="1"/>
          <p:nvPr/>
        </p:nvSpPr>
        <p:spPr>
          <a:xfrm>
            <a:off x="378068" y="4343400"/>
            <a:ext cx="3191609" cy="1754326"/>
          </a:xfrm>
          <a:prstGeom prst="rect">
            <a:avLst/>
          </a:prstGeom>
          <a:noFill/>
        </p:spPr>
        <p:txBody>
          <a:bodyPr wrap="square" rtlCol="0">
            <a:spAutoFit/>
          </a:bodyPr>
          <a:lstStyle/>
          <a:p>
            <a:r>
              <a:rPr lang="en-US" dirty="0" smtClean="0"/>
              <a:t>Overall club funding is ongoing, but it is expected that the funding will not support our operational costs and Space Vision reimbursement.</a:t>
            </a:r>
            <a:endParaRPr lang="en-US" dirty="0"/>
          </a:p>
        </p:txBody>
      </p:sp>
    </p:spTree>
    <p:extLst>
      <p:ext uri="{BB962C8B-B14F-4D97-AF65-F5344CB8AC3E}">
        <p14:creationId xmlns:p14="http://schemas.microsoft.com/office/powerpoint/2010/main" val="381251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85A97-3B5C-4115-B1BF-0FD9928089F8}"/>
              </a:ext>
            </a:extLst>
          </p:cNvPr>
          <p:cNvSpPr>
            <a:spLocks noGrp="1"/>
          </p:cNvSpPr>
          <p:nvPr>
            <p:ph type="title"/>
          </p:nvPr>
        </p:nvSpPr>
        <p:spPr>
          <a:xfrm>
            <a:off x="454796" y="386861"/>
            <a:ext cx="4136605" cy="832508"/>
          </a:xfrm>
        </p:spPr>
        <p:txBody>
          <a:bodyPr/>
          <a:lstStyle/>
          <a:p>
            <a:r>
              <a:rPr lang="en-US" dirty="0" smtClean="0"/>
              <a:t>What goes on?</a:t>
            </a:r>
            <a:endParaRPr lang="en-US" dirty="0"/>
          </a:p>
        </p:txBody>
      </p:sp>
      <p:sp>
        <p:nvSpPr>
          <p:cNvPr id="3" name="Content Placeholder 2">
            <a:extLst>
              <a:ext uri="{FF2B5EF4-FFF2-40B4-BE49-F238E27FC236}">
                <a16:creationId xmlns:a16="http://schemas.microsoft.com/office/drawing/2014/main" id="{AFE0E740-5880-4652-BF32-81A769273E37}"/>
              </a:ext>
            </a:extLst>
          </p:cNvPr>
          <p:cNvSpPr>
            <a:spLocks noGrp="1"/>
          </p:cNvSpPr>
          <p:nvPr>
            <p:ph idx="1"/>
          </p:nvPr>
        </p:nvSpPr>
        <p:spPr/>
        <p:txBody>
          <a:bodyPr>
            <a:normAutofit/>
          </a:bodyPr>
          <a:lstStyle/>
          <a:p>
            <a:r>
              <a:rPr lang="en-US" b="1" u="sng" dirty="0"/>
              <a:t>Danielle Richey</a:t>
            </a:r>
          </a:p>
          <a:p>
            <a:r>
              <a:rPr lang="en-US" dirty="0"/>
              <a:t>Advanced Programs - Lockheed Martin </a:t>
            </a:r>
            <a:r>
              <a:rPr lang="en-US" dirty="0" smtClean="0"/>
              <a:t>Space</a:t>
            </a:r>
            <a:endParaRPr lang="en-US" dirty="0"/>
          </a:p>
          <a:p>
            <a:r>
              <a:rPr lang="en-US" b="1" u="sng" dirty="0"/>
              <a:t>Diana </a:t>
            </a:r>
            <a:r>
              <a:rPr lang="en-US" b="1" u="sng" dirty="0" err="1"/>
              <a:t>Alsindy</a:t>
            </a:r>
            <a:endParaRPr lang="en-US" b="1" u="sng" dirty="0"/>
          </a:p>
          <a:p>
            <a:r>
              <a:rPr lang="en-US" dirty="0"/>
              <a:t>Propulsion Engineer - Virgin Orbit</a:t>
            </a:r>
          </a:p>
          <a:p>
            <a:r>
              <a:rPr lang="en-US" b="1" u="sng" dirty="0"/>
              <a:t>Kyle </a:t>
            </a:r>
            <a:r>
              <a:rPr lang="en-US" b="1" u="sng" dirty="0" err="1"/>
              <a:t>Adriany</a:t>
            </a:r>
            <a:endParaRPr lang="en-US" b="1" u="sng" dirty="0"/>
          </a:p>
          <a:p>
            <a:r>
              <a:rPr lang="en-US" dirty="0"/>
              <a:t>Chief Technology Officer - Additive Rocket Corporation (ARC)</a:t>
            </a:r>
          </a:p>
          <a:p>
            <a:r>
              <a:rPr lang="en-US" b="1" u="sng" dirty="0"/>
              <a:t>Keri Bean</a:t>
            </a:r>
          </a:p>
          <a:p>
            <a:r>
              <a:rPr lang="en-US" dirty="0"/>
              <a:t>Mission Operations Engineer - NASA Jet Propulsion Laboratory</a:t>
            </a:r>
          </a:p>
          <a:p>
            <a:endParaRPr lang="en-US" dirty="0"/>
          </a:p>
        </p:txBody>
      </p:sp>
      <p:pic>
        <p:nvPicPr>
          <p:cNvPr id="1026" name="Picture 2" descr="diana alsindy">
            <a:extLst>
              <a:ext uri="{FF2B5EF4-FFF2-40B4-BE49-F238E27FC236}">
                <a16:creationId xmlns:a16="http://schemas.microsoft.com/office/drawing/2014/main" id="{E6672375-7C4A-40D7-933E-AF29570A1685}"/>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429514" y="1579854"/>
            <a:ext cx="832358" cy="105059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iana alsindy">
            <a:extLst>
              <a:ext uri="{FF2B5EF4-FFF2-40B4-BE49-F238E27FC236}">
                <a16:creationId xmlns:a16="http://schemas.microsoft.com/office/drawing/2014/main" id="{DE0D369E-44AA-4283-9581-24457EC06D5C}"/>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454796" y="2767930"/>
            <a:ext cx="807076" cy="80707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kyle adriany">
            <a:extLst>
              <a:ext uri="{FF2B5EF4-FFF2-40B4-BE49-F238E27FC236}">
                <a16:creationId xmlns:a16="http://schemas.microsoft.com/office/drawing/2014/main" id="{7386B2F7-F814-46DC-9BFE-D62E88EF49BE}"/>
              </a:ext>
            </a:extLst>
          </p:cNvPr>
          <p:cNvPicPr>
            <a:picLocks noChangeAspect="1" noChangeArrowheads="1"/>
          </p:cNvPicPr>
          <p:nvPr/>
        </p:nvPicPr>
        <p:blipFill>
          <a:blip r:embed="rId5" cstate="hqprint">
            <a:extLst>
              <a:ext uri="{28A0092B-C50C-407E-A947-70E740481C1C}">
                <a14:useLocalDpi xmlns:a14="http://schemas.microsoft.com/office/drawing/2010/main" val="0"/>
              </a:ext>
            </a:extLst>
          </a:blip>
          <a:srcRect/>
          <a:stretch>
            <a:fillRect/>
          </a:stretch>
        </p:blipFill>
        <p:spPr bwMode="auto">
          <a:xfrm>
            <a:off x="442155" y="3712484"/>
            <a:ext cx="832358" cy="83235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keri bean">
            <a:extLst>
              <a:ext uri="{FF2B5EF4-FFF2-40B4-BE49-F238E27FC236}">
                <a16:creationId xmlns:a16="http://schemas.microsoft.com/office/drawing/2014/main" id="{44EDA583-11DB-4D8F-A5C7-81628A3C18B0}"/>
              </a:ext>
            </a:extLst>
          </p:cNvPr>
          <p:cNvPicPr>
            <a:picLocks noChangeAspect="1" noChangeArrowheads="1"/>
          </p:cNvPicPr>
          <p:nvPr/>
        </p:nvPicPr>
        <p:blipFill>
          <a:blip r:embed="rId6" cstate="hqprint">
            <a:extLst>
              <a:ext uri="{28A0092B-C50C-407E-A947-70E740481C1C}">
                <a14:useLocalDpi xmlns:a14="http://schemas.microsoft.com/office/drawing/2010/main" val="0"/>
              </a:ext>
            </a:extLst>
          </a:blip>
          <a:srcRect/>
          <a:stretch>
            <a:fillRect/>
          </a:stretch>
        </p:blipFill>
        <p:spPr bwMode="auto">
          <a:xfrm>
            <a:off x="442155" y="4657038"/>
            <a:ext cx="819717" cy="81971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033846" y="1219369"/>
            <a:ext cx="3341076" cy="2585323"/>
          </a:xfrm>
          <a:prstGeom prst="rect">
            <a:avLst/>
          </a:prstGeom>
          <a:noFill/>
          <a:ln>
            <a:solidFill>
              <a:schemeClr val="tx1"/>
            </a:solidFill>
          </a:ln>
        </p:spPr>
        <p:txBody>
          <a:bodyPr wrap="square" rtlCol="0">
            <a:spAutoFit/>
          </a:bodyPr>
          <a:lstStyle/>
          <a:p>
            <a:r>
              <a:rPr lang="en-US" dirty="0" smtClean="0"/>
              <a:t>There are various workshops throughout regarding:</a:t>
            </a:r>
          </a:p>
          <a:p>
            <a:pPr marL="285750" indent="-285750">
              <a:buFont typeface="Arial" panose="020B0604020202020204" pitchFamily="34" charset="0"/>
              <a:buChar char="•"/>
            </a:pPr>
            <a:r>
              <a:rPr lang="en-US" dirty="0" smtClean="0"/>
              <a:t>Liquid Propulsion Design</a:t>
            </a:r>
          </a:p>
          <a:p>
            <a:pPr marL="285750" indent="-285750">
              <a:buFont typeface="Arial" panose="020B0604020202020204" pitchFamily="34" charset="0"/>
              <a:buChar char="•"/>
            </a:pPr>
            <a:r>
              <a:rPr lang="en-US" dirty="0" smtClean="0"/>
              <a:t>How to run an Engineering Organization</a:t>
            </a:r>
          </a:p>
          <a:p>
            <a:pPr marL="285750" indent="-285750">
              <a:buFont typeface="Arial" panose="020B0604020202020204" pitchFamily="34" charset="0"/>
              <a:buChar char="•"/>
            </a:pPr>
            <a:r>
              <a:rPr lang="en-US" dirty="0" smtClean="0"/>
              <a:t>Community Engagement</a:t>
            </a:r>
          </a:p>
          <a:p>
            <a:pPr marL="285750" indent="-285750">
              <a:buFont typeface="Arial" panose="020B0604020202020204" pitchFamily="34" charset="0"/>
              <a:buChar char="•"/>
            </a:pPr>
            <a:r>
              <a:rPr lang="en-US" dirty="0" smtClean="0"/>
              <a:t>How to Network as a 21</a:t>
            </a:r>
            <a:r>
              <a:rPr lang="en-US" baseline="30000" dirty="0" smtClean="0"/>
              <a:t>st</a:t>
            </a:r>
            <a:r>
              <a:rPr lang="en-US" dirty="0" smtClean="0"/>
              <a:t> Century Engineer </a:t>
            </a:r>
          </a:p>
          <a:p>
            <a:endParaRPr lang="en-US" dirty="0"/>
          </a:p>
        </p:txBody>
      </p:sp>
    </p:spTree>
    <p:extLst>
      <p:ext uri="{BB962C8B-B14F-4D97-AF65-F5344CB8AC3E}">
        <p14:creationId xmlns:p14="http://schemas.microsoft.com/office/powerpoint/2010/main" val="2902006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DB144-06B3-4372-B9F9-FA306CD5F05A}"/>
              </a:ext>
            </a:extLst>
          </p:cNvPr>
          <p:cNvSpPr>
            <a:spLocks noGrp="1"/>
          </p:cNvSpPr>
          <p:nvPr>
            <p:ph type="ctrTitle"/>
          </p:nvPr>
        </p:nvSpPr>
        <p:spPr/>
        <p:txBody>
          <a:bodyPr/>
          <a:lstStyle/>
          <a:p>
            <a:r>
              <a:rPr lang="en-US" dirty="0" smtClean="0"/>
              <a:t>UNH SEDS Outreach</a:t>
            </a:r>
            <a:endParaRPr lang="en-US" dirty="0"/>
          </a:p>
        </p:txBody>
      </p:sp>
      <p:sp>
        <p:nvSpPr>
          <p:cNvPr id="3" name="Subtitle 2">
            <a:extLst>
              <a:ext uri="{FF2B5EF4-FFF2-40B4-BE49-F238E27FC236}">
                <a16:creationId xmlns:a16="http://schemas.microsoft.com/office/drawing/2014/main" id="{4237AE7F-ECCB-4048-83E3-3D8EF5E9CCB5}"/>
              </a:ext>
            </a:extLst>
          </p:cNvPr>
          <p:cNvSpPr>
            <a:spLocks noGrp="1"/>
          </p:cNvSpPr>
          <p:nvPr>
            <p:ph type="subTitle" idx="1"/>
          </p:nvPr>
        </p:nvSpPr>
        <p:spPr/>
        <p:txBody>
          <a:bodyPr/>
          <a:lstStyle/>
          <a:p>
            <a:r>
              <a:rPr lang="en-US" dirty="0" smtClean="0"/>
              <a:t>2018-2019 Academic Year</a:t>
            </a:r>
          </a:p>
          <a:p>
            <a:r>
              <a:rPr lang="en-US" dirty="0" smtClean="0"/>
              <a:t>Durham, NH and Surrounding Areas</a:t>
            </a:r>
            <a:endParaRPr lang="en-US"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879960" y="293259"/>
            <a:ext cx="1934572" cy="1319250"/>
          </a:xfrm>
          <a:prstGeom prst="rect">
            <a:avLst/>
          </a:prstGeom>
        </p:spPr>
      </p:pic>
    </p:spTree>
    <p:extLst>
      <p:ext uri="{BB962C8B-B14F-4D97-AF65-F5344CB8AC3E}">
        <p14:creationId xmlns:p14="http://schemas.microsoft.com/office/powerpoint/2010/main" val="4241712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76072" y="400929"/>
            <a:ext cx="9692640" cy="909125"/>
          </a:xfrm>
        </p:spPr>
        <p:txBody>
          <a:bodyPr>
            <a:normAutofit/>
          </a:bodyPr>
          <a:lstStyle/>
          <a:p>
            <a:r>
              <a:rPr lang="en-US" sz="3600" dirty="0" smtClean="0"/>
              <a:t>What is in the works for local grade schools</a:t>
            </a:r>
            <a:endParaRPr lang="en-US" sz="3600" dirty="0"/>
          </a:p>
        </p:txBody>
      </p:sp>
      <p:sp>
        <p:nvSpPr>
          <p:cNvPr id="6" name="Content Placeholder 5"/>
          <p:cNvSpPr>
            <a:spLocks noGrp="1"/>
          </p:cNvSpPr>
          <p:nvPr>
            <p:ph idx="1"/>
          </p:nvPr>
        </p:nvSpPr>
        <p:spPr>
          <a:xfrm>
            <a:off x="496942" y="1811214"/>
            <a:ext cx="5349943" cy="4351337"/>
          </a:xfrm>
        </p:spPr>
        <p:txBody>
          <a:bodyPr/>
          <a:lstStyle/>
          <a:p>
            <a:r>
              <a:rPr lang="en-US" dirty="0" smtClean="0"/>
              <a:t>K-12 Low-Power Rocket Building Techniques Workshop with local grade schools</a:t>
            </a:r>
          </a:p>
          <a:p>
            <a:pPr lvl="1"/>
            <a:r>
              <a:rPr lang="en-US" dirty="0" smtClean="0"/>
              <a:t>Durham</a:t>
            </a:r>
          </a:p>
          <a:p>
            <a:pPr lvl="1"/>
            <a:r>
              <a:rPr lang="en-US" dirty="0" smtClean="0"/>
              <a:t>Portsmouth</a:t>
            </a:r>
          </a:p>
          <a:p>
            <a:pPr lvl="1"/>
            <a:r>
              <a:rPr lang="en-US" dirty="0" smtClean="0"/>
              <a:t>Dover</a:t>
            </a:r>
          </a:p>
          <a:p>
            <a:r>
              <a:rPr lang="en-US" dirty="0" smtClean="0"/>
              <a:t>Partner with </a:t>
            </a:r>
            <a:r>
              <a:rPr lang="en-US" dirty="0" err="1" smtClean="0"/>
              <a:t>STEMbassadors</a:t>
            </a:r>
            <a:r>
              <a:rPr lang="en-US" dirty="0" smtClean="0"/>
              <a:t> to travel to NH schools and run various space-themed activities running 15 minutes each</a:t>
            </a:r>
          </a:p>
          <a:p>
            <a:pPr lvl="1"/>
            <a:r>
              <a:rPr lang="en-US" dirty="0" smtClean="0"/>
              <a:t>Phases of the Moon</a:t>
            </a:r>
          </a:p>
          <a:p>
            <a:pPr lvl="1"/>
            <a:r>
              <a:rPr lang="en-US" dirty="0" smtClean="0"/>
              <a:t>Constellations</a:t>
            </a:r>
          </a:p>
          <a:p>
            <a:pPr lvl="1"/>
            <a:r>
              <a:rPr lang="en-US" dirty="0" smtClean="0"/>
              <a:t>Finding </a:t>
            </a:r>
            <a:r>
              <a:rPr lang="en-US" dirty="0" err="1" smtClean="0"/>
              <a:t>Exo</a:t>
            </a:r>
            <a:r>
              <a:rPr lang="en-US" dirty="0" smtClean="0"/>
              <a:t>-Planets</a:t>
            </a:r>
          </a:p>
          <a:p>
            <a:pPr lvl="1"/>
            <a:r>
              <a:rPr lang="en-US" dirty="0" smtClean="0"/>
              <a:t>Out of this world rocks (Astronaut Glove)</a:t>
            </a:r>
          </a:p>
          <a:p>
            <a:endParaRPr lang="en-US" dirty="0"/>
          </a:p>
        </p:txBody>
      </p:sp>
      <p:sp>
        <p:nvSpPr>
          <p:cNvPr id="7" name="TextBox 6"/>
          <p:cNvSpPr txBox="1"/>
          <p:nvPr/>
        </p:nvSpPr>
        <p:spPr>
          <a:xfrm>
            <a:off x="6286500" y="2576147"/>
            <a:ext cx="4246684" cy="2308324"/>
          </a:xfrm>
          <a:prstGeom prst="rect">
            <a:avLst/>
          </a:prstGeom>
          <a:noFill/>
          <a:ln>
            <a:solidFill>
              <a:schemeClr val="tx1"/>
            </a:solidFill>
          </a:ln>
        </p:spPr>
        <p:txBody>
          <a:bodyPr wrap="square" rtlCol="0">
            <a:spAutoFit/>
          </a:bodyPr>
          <a:lstStyle/>
          <a:p>
            <a:r>
              <a:rPr lang="en-US" dirty="0" smtClean="0"/>
              <a:t>With the help of Space Vision and SAFC financial support, we will have:</a:t>
            </a:r>
          </a:p>
          <a:p>
            <a:pPr marL="285750" indent="-285750">
              <a:buFont typeface="Arial" panose="020B0604020202020204" pitchFamily="34" charset="0"/>
              <a:buChar char="•"/>
            </a:pPr>
            <a:r>
              <a:rPr lang="en-US" dirty="0"/>
              <a:t>T</a:t>
            </a:r>
            <a:r>
              <a:rPr lang="en-US" dirty="0" smtClean="0"/>
              <a:t>he expertise, and </a:t>
            </a:r>
          </a:p>
          <a:p>
            <a:pPr marL="285750" indent="-285750">
              <a:buFont typeface="Arial" panose="020B0604020202020204" pitchFamily="34" charset="0"/>
              <a:buChar char="•"/>
            </a:pPr>
            <a:r>
              <a:rPr lang="en-US" dirty="0"/>
              <a:t>t</a:t>
            </a:r>
            <a:r>
              <a:rPr lang="en-US" dirty="0" smtClean="0"/>
              <a:t>he monetary backing </a:t>
            </a:r>
            <a:endParaRPr lang="en-US" dirty="0"/>
          </a:p>
          <a:p>
            <a:r>
              <a:rPr lang="en-US" dirty="0" smtClean="0"/>
              <a:t>to touch the minds of young students around NH to get excited for the future of space exploration and the pursuit of science. </a:t>
            </a:r>
            <a:endParaRPr lang="en-US" dirty="0"/>
          </a:p>
        </p:txBody>
      </p:sp>
    </p:spTree>
    <p:extLst>
      <p:ext uri="{BB962C8B-B14F-4D97-AF65-F5344CB8AC3E}">
        <p14:creationId xmlns:p14="http://schemas.microsoft.com/office/powerpoint/2010/main" val="502488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65347-4477-4AE9-A0A5-EFFE16C47901}"/>
              </a:ext>
            </a:extLst>
          </p:cNvPr>
          <p:cNvSpPr>
            <a:spLocks noGrp="1"/>
          </p:cNvSpPr>
          <p:nvPr>
            <p:ph type="title"/>
          </p:nvPr>
        </p:nvSpPr>
        <p:spPr>
          <a:xfrm>
            <a:off x="505732" y="-117817"/>
            <a:ext cx="9858383" cy="1325562"/>
          </a:xfrm>
        </p:spPr>
        <p:txBody>
          <a:bodyPr>
            <a:normAutofit/>
          </a:bodyPr>
          <a:lstStyle/>
          <a:p>
            <a:r>
              <a:rPr lang="en-US" dirty="0" smtClean="0"/>
              <a:t>Local Rocket Launches</a:t>
            </a:r>
            <a:endParaRPr lang="en-US" dirty="0"/>
          </a:p>
        </p:txBody>
      </p:sp>
      <p:sp>
        <p:nvSpPr>
          <p:cNvPr id="4" name="TextBox 3"/>
          <p:cNvSpPr txBox="1"/>
          <p:nvPr/>
        </p:nvSpPr>
        <p:spPr>
          <a:xfrm>
            <a:off x="505732" y="1428903"/>
            <a:ext cx="4444337" cy="5909310"/>
          </a:xfrm>
          <a:prstGeom prst="rect">
            <a:avLst/>
          </a:prstGeom>
          <a:noFill/>
        </p:spPr>
        <p:txBody>
          <a:bodyPr wrap="square" rtlCol="0">
            <a:spAutoFit/>
          </a:bodyPr>
          <a:lstStyle/>
          <a:p>
            <a:r>
              <a:rPr lang="en-US" dirty="0" smtClean="0"/>
              <a:t>Last year, we converted a UNH-owned launch field to a low-power rocket launch site. Over the year, we expect to hold several launches that are open to the UNH community and public that can become a popular Saturday activity for many</a:t>
            </a:r>
          </a:p>
          <a:p>
            <a:endParaRPr lang="en-US" dirty="0"/>
          </a:p>
          <a:p>
            <a:r>
              <a:rPr lang="en-US" dirty="0" smtClean="0"/>
              <a:t>Our larger rockets and homemade engines will launch from South Berwick, ME that has a FAA flight waiver of 10,000 feet on specific NAR launch days. With an increase in student awareness, and we can create an outreach event that not only attracts the public to become excited for space exploration, but increase the popularity of high-power rocketry</a:t>
            </a:r>
          </a:p>
          <a:p>
            <a:endParaRPr lang="en-US" dirty="0"/>
          </a:p>
          <a:p>
            <a:r>
              <a:rPr lang="en-US" dirty="0" smtClean="0"/>
              <a:t/>
            </a:r>
            <a:br>
              <a:rPr lang="en-US" dirty="0" smtClean="0"/>
            </a:br>
            <a:endParaRPr lang="en-US" dirty="0"/>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2675" y="1890346"/>
            <a:ext cx="5850253" cy="3899216"/>
          </a:xfrm>
          <a:prstGeom prst="rect">
            <a:avLst/>
          </a:prstGeom>
        </p:spPr>
      </p:pic>
    </p:spTree>
    <p:extLst>
      <p:ext uri="{BB962C8B-B14F-4D97-AF65-F5344CB8AC3E}">
        <p14:creationId xmlns:p14="http://schemas.microsoft.com/office/powerpoint/2010/main" val="1456619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2303" y="177077"/>
            <a:ext cx="4250905" cy="961561"/>
          </a:xfrm>
        </p:spPr>
        <p:txBody>
          <a:bodyPr/>
          <a:lstStyle/>
          <a:p>
            <a:r>
              <a:rPr lang="en-US" dirty="0" smtClean="0"/>
              <a:t>Some Videos…</a:t>
            </a:r>
            <a:endParaRPr lang="en-US" dirty="0"/>
          </a:p>
        </p:txBody>
      </p:sp>
      <p:pic>
        <p:nvPicPr>
          <p:cNvPr id="8" name="Aether 4 Reille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437755" y="1501659"/>
            <a:ext cx="2729417" cy="4816619"/>
          </a:xfrm>
          <a:prstGeom prst="rect">
            <a:avLst/>
          </a:prstGeom>
        </p:spPr>
      </p:pic>
      <p:sp>
        <p:nvSpPr>
          <p:cNvPr id="9" name="TextBox 8"/>
          <p:cNvSpPr txBox="1"/>
          <p:nvPr/>
        </p:nvSpPr>
        <p:spPr>
          <a:xfrm>
            <a:off x="239678" y="4536831"/>
            <a:ext cx="2039815" cy="923330"/>
          </a:xfrm>
          <a:prstGeom prst="rect">
            <a:avLst/>
          </a:prstGeom>
          <a:noFill/>
        </p:spPr>
        <p:txBody>
          <a:bodyPr wrap="square" rtlCol="0">
            <a:spAutoFit/>
          </a:bodyPr>
          <a:lstStyle/>
          <a:p>
            <a:r>
              <a:rPr lang="en-US" dirty="0" smtClean="0"/>
              <a:t>First Multi-Stage Rocket Launch at the UNH field</a:t>
            </a:r>
            <a:endParaRPr lang="en-US" dirty="0"/>
          </a:p>
        </p:txBody>
      </p:sp>
      <p:sp>
        <p:nvSpPr>
          <p:cNvPr id="10" name="TextBox 9"/>
          <p:cNvSpPr txBox="1"/>
          <p:nvPr/>
        </p:nvSpPr>
        <p:spPr>
          <a:xfrm>
            <a:off x="8695592" y="2039815"/>
            <a:ext cx="2417885" cy="1200329"/>
          </a:xfrm>
          <a:prstGeom prst="rect">
            <a:avLst/>
          </a:prstGeom>
          <a:noFill/>
        </p:spPr>
        <p:txBody>
          <a:bodyPr wrap="square" rtlCol="0">
            <a:spAutoFit/>
          </a:bodyPr>
          <a:lstStyle/>
          <a:p>
            <a:r>
              <a:rPr lang="en-US" dirty="0" smtClean="0"/>
              <a:t>Our SEDS Carbon Fiber Competition Rocket Launch in late September 2018</a:t>
            </a:r>
            <a:endParaRPr lang="en-US" dirty="0"/>
          </a:p>
        </p:txBody>
      </p:sp>
      <p:pic>
        <p:nvPicPr>
          <p:cNvPr id="4" name="Competition Launch Video (9-29-18) (1)_Trim">
            <a:hlinkClick r:id="" action="ppaction://media"/>
          </p:cNvPr>
          <p:cNvPicPr>
            <a:picLocks noGrp="1" noChangeAspect="1"/>
          </p:cNvPicPr>
          <p:nvPr>
            <p:ph idx="1"/>
            <a:videoFile r:link="rId4"/>
            <p:extLst>
              <p:ext uri="{DAA4B4D4-6D71-4841-9C94-3DE7FCFB9230}">
                <p14:media xmlns:p14="http://schemas.microsoft.com/office/powerpoint/2010/main" r:embed="rId3"/>
              </p:ext>
            </p:extLst>
          </p:nvPr>
        </p:nvPicPr>
        <p:blipFill>
          <a:blip r:embed="rId7"/>
          <a:stretch>
            <a:fillRect/>
          </a:stretch>
        </p:blipFill>
        <p:spPr>
          <a:xfrm>
            <a:off x="5457392" y="826477"/>
            <a:ext cx="2947979" cy="5240215"/>
          </a:xfrm>
        </p:spPr>
      </p:pic>
    </p:spTree>
    <p:extLst>
      <p:ext uri="{BB962C8B-B14F-4D97-AF65-F5344CB8AC3E}">
        <p14:creationId xmlns:p14="http://schemas.microsoft.com/office/powerpoint/2010/main" val="91493396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video>
              <p:cMediaNode vol="80000">
                <p:cTn id="13" fill="hold" display="0">
                  <p:stCondLst>
                    <p:cond delay="indefinite"/>
                  </p:stCondLst>
                </p:cTn>
                <p:tgtEl>
                  <p:spTgt spid="4"/>
                </p:tgtEl>
              </p:cMediaNode>
            </p:video>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541</Words>
  <Application>Microsoft Office PowerPoint</Application>
  <PresentationFormat>Widescreen</PresentationFormat>
  <Paragraphs>70</Paragraphs>
  <Slides>9</Slides>
  <Notes>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Schoolbook</vt:lpstr>
      <vt:lpstr>Wingdings 2</vt:lpstr>
      <vt:lpstr>View</vt:lpstr>
      <vt:lpstr>Space Vision 2018</vt:lpstr>
      <vt:lpstr>Build Space Better</vt:lpstr>
      <vt:lpstr>Why are we going?</vt:lpstr>
      <vt:lpstr>Budget</vt:lpstr>
      <vt:lpstr>What goes on?</vt:lpstr>
      <vt:lpstr>UNH SEDS Outreach</vt:lpstr>
      <vt:lpstr>What is in the works for local grade schools</vt:lpstr>
      <vt:lpstr>Local Rocket Launches</vt:lpstr>
      <vt:lpstr>Some Videos…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 Vision 2018</dc:title>
  <dc:creator>Thyne, Ross D</dc:creator>
  <cp:lastModifiedBy>Nitschelm, Charlie J</cp:lastModifiedBy>
  <cp:revision>10</cp:revision>
  <dcterms:created xsi:type="dcterms:W3CDTF">2018-10-03T23:46:44Z</dcterms:created>
  <dcterms:modified xsi:type="dcterms:W3CDTF">2018-10-10T17:21:12Z</dcterms:modified>
</cp:coreProperties>
</file>